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4C74-7B8C-4803-BEE2-595DDA24894F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E88F-AA8C-47D8-8C8C-D144B429D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主，懇求你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   試驗我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熬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煉我的肺腑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心腸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 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你轉向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   憐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我是孤獨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困苦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主，懇求你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   求你赦免我   看顧我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因為我的罪極重大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   求你保護我   搭救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因為我永遠投靠你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主，懇求你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主懇求你   引導我   教訓我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你是拯救我的神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主懇求你醫治我   保守我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我終日等候仰望你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主，懇求你</vt:lpstr>
      <vt:lpstr>主，懇求你</vt:lpstr>
      <vt:lpstr>主，懇求你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主，懇求你</dc:title>
  <dc:creator>大唐</dc:creator>
  <cp:lastModifiedBy>大唐</cp:lastModifiedBy>
  <cp:revision>1</cp:revision>
  <dcterms:created xsi:type="dcterms:W3CDTF">2017-10-03T12:18:10Z</dcterms:created>
  <dcterms:modified xsi:type="dcterms:W3CDTF">2017-10-03T12:22:15Z</dcterms:modified>
</cp:coreProperties>
</file>