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F08BFB-6BD1-44CE-B632-D71650F1BFEB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9D1C72-A3E7-4CCB-BCB3-32A54CD6CC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主我要遇見你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來到主</a:t>
            </a:r>
            <a:r>
              <a:rPr lang="zh-TW" altLang="en-US" sz="5400" dirty="0" smtClean="0"/>
              <a:t>前  謙</a:t>
            </a:r>
            <a:r>
              <a:rPr lang="zh-TW" altLang="en-US" sz="5400" dirty="0"/>
              <a:t>卑跪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傾</a:t>
            </a:r>
            <a:r>
              <a:rPr lang="zh-TW" altLang="en-US" sz="5400" dirty="0"/>
              <a:t>吐我心</a:t>
            </a:r>
            <a:r>
              <a:rPr lang="zh-TW" altLang="en-US" sz="5400" dirty="0" smtClean="0"/>
              <a:t>意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心中傷痛我眼流</a:t>
            </a:r>
            <a:r>
              <a:rPr lang="zh-TW" altLang="en-US" sz="5400" dirty="0" smtClean="0"/>
              <a:t>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必不輕看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主我要遇見你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人生道路如此坎</a:t>
            </a:r>
            <a:r>
              <a:rPr lang="zh-TW" altLang="en-US" sz="5400" dirty="0" smtClean="0"/>
              <a:t>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許多無</a:t>
            </a:r>
            <a:r>
              <a:rPr lang="zh-TW" altLang="en-US" sz="5400" dirty="0" smtClean="0"/>
              <a:t>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來到主前叩門尋</a:t>
            </a:r>
            <a:r>
              <a:rPr lang="zh-TW" altLang="en-US" sz="5400" dirty="0" smtClean="0"/>
              <a:t>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懇</a:t>
            </a:r>
            <a:r>
              <a:rPr lang="zh-TW" altLang="en-US" sz="5400" dirty="0"/>
              <a:t>求主開路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主我要遇見你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主我要遇見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我心渴慕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我只要有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</a:t>
            </a:r>
            <a:r>
              <a:rPr lang="zh-TW" altLang="en-US" sz="5400" dirty="0"/>
              <a:t>命窄路與我同過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主我要遇見你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主讓我遇見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讓我得著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我要你自</a:t>
            </a:r>
            <a:r>
              <a:rPr lang="zh-TW" altLang="en-US" sz="5400" dirty="0" smtClean="0"/>
              <a:t>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你自</a:t>
            </a:r>
            <a:r>
              <a:rPr lang="zh-TW" altLang="en-US" sz="5400" dirty="0" smtClean="0"/>
              <a:t>己 我</a:t>
            </a:r>
            <a:r>
              <a:rPr lang="zh-TW" altLang="en-US" sz="5400" dirty="0"/>
              <a:t>主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</TotalTime>
  <Words>128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Deluxe</vt:lpstr>
      <vt:lpstr>主我要遇見你</vt:lpstr>
      <vt:lpstr>主我要遇見你</vt:lpstr>
      <vt:lpstr>主我要遇見你</vt:lpstr>
      <vt:lpstr>主我要遇見你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主我要遇見你</dc:title>
  <dc:creator>Microsoft Windows</dc:creator>
  <cp:lastModifiedBy>Microsoft Windows</cp:lastModifiedBy>
  <cp:revision>1</cp:revision>
  <dcterms:created xsi:type="dcterms:W3CDTF">2012-12-31T11:56:22Z</dcterms:created>
  <dcterms:modified xsi:type="dcterms:W3CDTF">2012-12-31T11:58:18Z</dcterms:modified>
</cp:coreProperties>
</file>