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35B-E194-4742-8B06-265C139C0060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51FA-C9BB-4C39-BDFE-43C46D158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35B-E194-4742-8B06-265C139C0060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51FA-C9BB-4C39-BDFE-43C46D158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35B-E194-4742-8B06-265C139C0060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51FA-C9BB-4C39-BDFE-43C46D158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35B-E194-4742-8B06-265C139C0060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51FA-C9BB-4C39-BDFE-43C46D158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35B-E194-4742-8B06-265C139C0060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51FA-C9BB-4C39-BDFE-43C46D158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35B-E194-4742-8B06-265C139C0060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51FA-C9BB-4C39-BDFE-43C46D158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35B-E194-4742-8B06-265C139C0060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51FA-C9BB-4C39-BDFE-43C46D158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35B-E194-4742-8B06-265C139C0060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51FA-C9BB-4C39-BDFE-43C46D158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35B-E194-4742-8B06-265C139C0060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51FA-C9BB-4C39-BDFE-43C46D158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35B-E194-4742-8B06-265C139C0060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51FA-C9BB-4C39-BDFE-43C46D158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35B-E194-4742-8B06-265C139C0060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51FA-C9BB-4C39-BDFE-43C46D158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235B-E194-4742-8B06-265C139C0060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51FA-C9BB-4C39-BDFE-43C46D1588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主我跟祢走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主祢跟我走往普天下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天涯海角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緊緊抓住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我跟祢走往普天下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幽谷緊緊跟祢走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主我跟祢走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因祢是萬王之王萬主之主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有祢跟我我還怕什麼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因祢已戰勝死亡得勝君王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這信心的路我永不回頭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主我跟祢走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開啟我的眼信心的雙眼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看那天使天軍在身邊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塑造我的心謙卑地聆聽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祢的話語深植在我心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主我跟祢走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因祢是萬王之王萬主之主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有祢跟我我還怕什麼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因祢已戰勝死亡得勝君王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這信心的路我永不回頭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143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主我跟祢走</vt:lpstr>
      <vt:lpstr>主我跟祢走</vt:lpstr>
      <vt:lpstr>主我跟祢走</vt:lpstr>
      <vt:lpstr>主我跟祢走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主我跟祢走</dc:title>
  <dc:creator>大唐</dc:creator>
  <cp:lastModifiedBy>大唐</cp:lastModifiedBy>
  <cp:revision>1</cp:revision>
  <dcterms:created xsi:type="dcterms:W3CDTF">2018-02-15T13:36:54Z</dcterms:created>
  <dcterms:modified xsi:type="dcterms:W3CDTF">2018-02-15T13:39:21Z</dcterms:modified>
</cp:coreProperties>
</file>