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551BE-2332-4372-852A-7F4471651BAB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52400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主我高舉你的名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3962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主我高舉你的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我深愛稱頌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甚欣慰你愛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甚欣慰你救贖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52400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主我高舉你的名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3962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你從天上降世間  指引我路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在世間被釘十架  我罪得贖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從十架到墳塋  從墳塋升回天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主我高舉你的名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</TotalTime>
  <Words>70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主我高舉你的名</vt:lpstr>
      <vt:lpstr>主我高舉你的名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主我高舉你的名 Nguyện Danh Chúa luôn được tôn cao</dc:title>
  <dc:creator>Admin</dc:creator>
  <cp:lastModifiedBy>大唐</cp:lastModifiedBy>
  <cp:revision>3</cp:revision>
  <dcterms:created xsi:type="dcterms:W3CDTF">2013-02-23T03:22:28Z</dcterms:created>
  <dcterms:modified xsi:type="dcterms:W3CDTF">2018-04-05T13:14:42Z</dcterms:modified>
</cp:coreProperties>
</file>