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5DE4-45F4-4501-8227-F87075D8ACFD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05E3F-F4B8-40E1-9D80-06F4F71151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844675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將聖經教導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endParaRPr lang="en-US" altLang="zh-TW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來與真理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兄弟妹相關心齊勉勵見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5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203575" y="476250"/>
            <a:ext cx="2311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1341438"/>
            <a:ext cx="849463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願意願意願意願意</a:t>
            </a: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聽祂愛的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教訓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硏究聖經不了解最緊要去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做個做個做個做個好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學生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遵主旨意作快樂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完全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奉獻  步</a:t>
            </a:r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永生</a:t>
            </a:r>
            <a:endParaRPr lang="zh-TW" altLang="en-US" sz="5400" b="1" dirty="0">
              <a:solidFill>
                <a:srgbClr val="FFFF00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16</TotalTime>
  <Words>65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佈景主題14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神的家</dc:title>
  <dc:creator>大唐</dc:creator>
  <cp:lastModifiedBy>大唐</cp:lastModifiedBy>
  <cp:revision>4</cp:revision>
  <dcterms:created xsi:type="dcterms:W3CDTF">2015-01-04T00:08:03Z</dcterms:created>
  <dcterms:modified xsi:type="dcterms:W3CDTF">2015-01-04T00:24:38Z</dcterms:modified>
</cp:coreProperties>
</file>