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BC26-CD71-4144-9EA3-A3A0297D4D7C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BC26-CD71-4144-9EA3-A3A0297D4D7C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DB37BC26-CD71-4144-9EA3-A3A0297D4D7C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BC26-CD71-4144-9EA3-A3A0297D4D7C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7BC26-CD71-4144-9EA3-A3A0297D4D7C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BC26-CD71-4144-9EA3-A3A0297D4D7C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BC26-CD71-4144-9EA3-A3A0297D4D7C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BC26-CD71-4144-9EA3-A3A0297D4D7C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BC26-CD71-4144-9EA3-A3A0297D4D7C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BC26-CD71-4144-9EA3-A3A0297D4D7C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BC26-CD71-4144-9EA3-A3A0297D4D7C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B37BC26-CD71-4144-9EA3-A3A0297D4D7C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主是我力量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 fontAlgn="base">
              <a:spcAft>
                <a:spcPct val="0"/>
              </a:spcAft>
              <a:buNone/>
            </a:pPr>
            <a:r>
              <a:rPr lang="zh-TW" altLang="en-US" sz="5400" dirty="0" smtClean="0"/>
              <a:t>主是我力量　我力量　</a:t>
            </a:r>
            <a:endParaRPr lang="en-US" altLang="zh-TW" sz="5400" dirty="0" smtClean="0"/>
          </a:p>
          <a:p>
            <a:pPr lvl="0" algn="ctr" fontAlgn="base">
              <a:spcAft>
                <a:spcPct val="0"/>
              </a:spcAft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 smtClean="0"/>
              <a:t>是患難中力量　</a:t>
            </a:r>
            <a:endParaRPr lang="en-US" altLang="zh-TW" sz="5400" dirty="0" smtClean="0"/>
          </a:p>
          <a:p>
            <a:pPr lvl="0" algn="ctr" fontAlgn="base">
              <a:spcAft>
                <a:spcPct val="0"/>
              </a:spcAft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 smtClean="0"/>
              <a:t>是我幫助我幫助</a:t>
            </a:r>
          </a:p>
          <a:p>
            <a:pPr lvl="0" algn="ctr" fontAlgn="base">
              <a:spcAft>
                <a:spcPct val="0"/>
              </a:spcAft>
              <a:buNone/>
            </a:pPr>
            <a:r>
              <a:rPr lang="zh-TW" altLang="en-US" sz="5400" dirty="0" smtClean="0"/>
              <a:t>主是隨時的</a:t>
            </a:r>
            <a:r>
              <a:rPr lang="zh-TW" altLang="en-US" sz="5400" dirty="0" smtClean="0"/>
              <a:t>幫助</a:t>
            </a:r>
            <a:endParaRPr lang="zh-TW" altLang="en-US" sz="5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主是我力量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 fontAlgn="base">
              <a:spcAft>
                <a:spcPct val="0"/>
              </a:spcAft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 smtClean="0"/>
              <a:t>是避難所　我</a:t>
            </a:r>
            <a:r>
              <a:rPr lang="zh-TW" altLang="en-US" sz="5400" dirty="0" smtClean="0"/>
              <a:t>避難所</a:t>
            </a:r>
            <a:endParaRPr lang="en-US" altLang="zh-TW" sz="5400" dirty="0" smtClean="0"/>
          </a:p>
          <a:p>
            <a:pPr lvl="0" algn="ctr" fontAlgn="base">
              <a:spcAft>
                <a:spcPct val="0"/>
              </a:spcAft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 smtClean="0"/>
              <a:t>是堅固</a:t>
            </a:r>
            <a:r>
              <a:rPr lang="zh-TW" altLang="en-US" sz="5400" dirty="0" smtClean="0"/>
              <a:t>避難所</a:t>
            </a:r>
            <a:endParaRPr lang="en-US" altLang="zh-TW" sz="5400" dirty="0" smtClean="0"/>
          </a:p>
          <a:p>
            <a:pPr lvl="0" algn="ctr" fontAlgn="base">
              <a:spcAft>
                <a:spcPct val="0"/>
              </a:spcAft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 smtClean="0"/>
              <a:t>是我力量我</a:t>
            </a:r>
            <a:r>
              <a:rPr lang="zh-TW" altLang="en-US" sz="5400" dirty="0" smtClean="0"/>
              <a:t>幫助</a:t>
            </a:r>
            <a:endParaRPr lang="en-US" altLang="zh-TW" sz="5400" dirty="0" smtClean="0"/>
          </a:p>
          <a:p>
            <a:pPr lvl="0" algn="ctr" fontAlgn="base">
              <a:spcAft>
                <a:spcPct val="0"/>
              </a:spcAft>
              <a:buNone/>
            </a:pPr>
            <a:r>
              <a:rPr lang="zh-TW" altLang="en-US" sz="5400" dirty="0" smtClean="0"/>
              <a:t>唯</a:t>
            </a:r>
            <a:r>
              <a:rPr lang="zh-TW" altLang="en-US" sz="5400" dirty="0" smtClean="0"/>
              <a:t>主是</a:t>
            </a:r>
            <a:r>
              <a:rPr lang="zh-TW" altLang="en-US" sz="5400" dirty="0" smtClean="0"/>
              <a:t>避難所</a:t>
            </a:r>
            <a:endParaRPr lang="zh-TW" altLang="en-US" sz="5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主是我力量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554162"/>
            <a:ext cx="9144000" cy="4525963"/>
          </a:xfrm>
        </p:spPr>
        <p:txBody>
          <a:bodyPr>
            <a:noAutofit/>
          </a:bodyPr>
          <a:lstStyle/>
          <a:p>
            <a:pPr lvl="0" algn="ctr" fontAlgn="base">
              <a:spcAft>
                <a:spcPct val="0"/>
              </a:spcAft>
              <a:buNone/>
            </a:pPr>
            <a:r>
              <a:rPr lang="zh-TW" altLang="en-US" sz="5400" dirty="0" smtClean="0"/>
              <a:t>大地</a:t>
            </a:r>
            <a:r>
              <a:rPr lang="zh-TW" altLang="en-US" sz="5400" dirty="0" smtClean="0"/>
              <a:t>雖會改變　</a:t>
            </a:r>
            <a:r>
              <a:rPr lang="zh-TW" altLang="en-US" sz="5400" dirty="0" smtClean="0"/>
              <a:t>高山</a:t>
            </a:r>
            <a:r>
              <a:rPr lang="zh-TW" altLang="en-US" sz="5400" dirty="0" smtClean="0"/>
              <a:t>雖會</a:t>
            </a:r>
            <a:r>
              <a:rPr lang="zh-TW" altLang="en-US" sz="5400" dirty="0" smtClean="0"/>
              <a:t>動搖</a:t>
            </a:r>
            <a:endParaRPr lang="en-US" altLang="zh-TW" sz="5400" dirty="0" smtClean="0"/>
          </a:p>
          <a:p>
            <a:pPr lvl="0" algn="ctr" fontAlgn="base">
              <a:spcAft>
                <a:spcPct val="0"/>
              </a:spcAft>
              <a:buNone/>
            </a:pPr>
            <a:r>
              <a:rPr lang="zh-TW" altLang="en-US" sz="5400" dirty="0" smtClean="0"/>
              <a:t>大海</a:t>
            </a:r>
            <a:r>
              <a:rPr lang="zh-TW" altLang="en-US" sz="5400" dirty="0" smtClean="0"/>
              <a:t>翻騰　大浪戰抖　</a:t>
            </a:r>
            <a:endParaRPr lang="en-US" altLang="zh-TW" sz="5400" dirty="0" smtClean="0"/>
          </a:p>
          <a:p>
            <a:pPr lvl="0" algn="ctr" fontAlgn="base">
              <a:spcAft>
                <a:spcPct val="0"/>
              </a:spcAft>
              <a:buNone/>
            </a:pPr>
            <a:r>
              <a:rPr lang="zh-TW" altLang="en-US" sz="5400" dirty="0" smtClean="0"/>
              <a:t>但</a:t>
            </a:r>
            <a:r>
              <a:rPr lang="zh-TW" altLang="en-US" sz="5400" dirty="0" smtClean="0"/>
              <a:t>我們卻不</a:t>
            </a:r>
            <a:r>
              <a:rPr lang="zh-TW" altLang="en-US" sz="5400" dirty="0" smtClean="0"/>
              <a:t>害怕</a:t>
            </a:r>
            <a:endParaRPr lang="en-US" altLang="zh-TW" sz="5400" dirty="0" smtClean="0"/>
          </a:p>
          <a:p>
            <a:pPr lvl="0" algn="ctr" fontAlgn="base">
              <a:spcAft>
                <a:spcPct val="0"/>
              </a:spcAft>
              <a:buNone/>
            </a:pPr>
            <a:r>
              <a:rPr lang="zh-TW" altLang="en-US" sz="5400" dirty="0" smtClean="0"/>
              <a:t>喂　哦　喂　哦　</a:t>
            </a:r>
            <a:endParaRPr lang="en-US" altLang="zh-TW" sz="5400" dirty="0" smtClean="0"/>
          </a:p>
          <a:p>
            <a:pPr lvl="0" algn="ctr" fontAlgn="base">
              <a:spcAft>
                <a:spcPct val="0"/>
              </a:spcAft>
              <a:buNone/>
            </a:pPr>
            <a:r>
              <a:rPr lang="zh-TW" altLang="en-US" sz="5400" dirty="0" smtClean="0"/>
              <a:t>喂　哦　喂　</a:t>
            </a:r>
            <a:r>
              <a:rPr lang="zh-TW" altLang="en-US" sz="5400" dirty="0" smtClean="0"/>
              <a:t>哦</a:t>
            </a:r>
            <a:endParaRPr lang="zh-TW" altLang="en-US" sz="5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6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佈景主題16</Template>
  <TotalTime>0</TotalTime>
  <Words>23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佈景主題16</vt:lpstr>
      <vt:lpstr>主是我力量</vt:lpstr>
      <vt:lpstr>主是我力量</vt:lpstr>
      <vt:lpstr>主是我力量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主是我力量</dc:title>
  <dc:creator>DAIDUONG</dc:creator>
  <cp:lastModifiedBy>DAIDUONG</cp:lastModifiedBy>
  <cp:revision>1</cp:revision>
  <dcterms:created xsi:type="dcterms:W3CDTF">2014-03-16T00:19:22Z</dcterms:created>
  <dcterms:modified xsi:type="dcterms:W3CDTF">2014-03-16T00:20:08Z</dcterms:modified>
</cp:coreProperties>
</file>