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89" r:id="rId3"/>
    <p:sldMasterId id="2147483706" r:id="rId4"/>
  </p:sldMasterIdLst>
  <p:sldIdLst>
    <p:sldId id="256" r:id="rId5"/>
    <p:sldId id="257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2025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083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26676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1911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61438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3056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0766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1816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116723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305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9685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02873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825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813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61804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76009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9783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97895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2524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381154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2404534"/>
            <a:ext cx="5825202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5"/>
            <a:ext cx="5825202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782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13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4463013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700871"/>
            <a:ext cx="644750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7835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2" y="2160589"/>
            <a:ext cx="3138026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2160590"/>
            <a:ext cx="3138026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89118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12" y="2160983"/>
            <a:ext cx="31392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12" y="2737252"/>
            <a:ext cx="31392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9" y="2160983"/>
            <a:ext cx="31392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91" y="2737252"/>
            <a:ext cx="313921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7446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8692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233632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498604"/>
            <a:ext cx="2890896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8" y="514924"/>
            <a:ext cx="3385156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777069"/>
            <a:ext cx="2890896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6016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4800600"/>
            <a:ext cx="6447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609600"/>
            <a:ext cx="6447501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2" y="5367338"/>
            <a:ext cx="644750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34475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6836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3632200"/>
            <a:ext cx="541839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470400"/>
            <a:ext cx="644750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609514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931988"/>
            <a:ext cx="644750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6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46655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3" y="609600"/>
            <a:ext cx="6070601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2" y="79037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88655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834834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644115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4013200"/>
            <a:ext cx="644750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4527448"/>
            <a:ext cx="644750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60288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76072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8" y="609601"/>
            <a:ext cx="978557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2" y="609600"/>
            <a:ext cx="5295113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29142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07067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6183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6528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845734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66312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35965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084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9973416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91850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8" y="6459794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4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0585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4948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3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347117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3264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1"/>
            <a:ext cx="1971675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8"/>
            <a:ext cx="5800725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673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4943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4295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09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09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0097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0730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5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FD85-EC81-4094-8E6B-EDBE55AA988B}" type="datetimeFigureOut">
              <a:rPr lang="zh-TW" altLang="en-US" smtClean="0"/>
              <a:t>2017/7/29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DDE886-D157-4321-A0FF-87217F5CB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774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0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1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2" y="6223831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9" y="6223831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4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4"/>
            <a:ext cx="9144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6041367"/>
            <a:ext cx="6839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6041367"/>
            <a:ext cx="47232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9" y="6041367"/>
            <a:ext cx="512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2959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" y="6334316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4" y="6459792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9270DE-7577-4549-AD96-0A377172EF43}" type="datetimeFigureOut">
              <a:rPr lang="en-US" smtClean="0"/>
              <a:pPr/>
              <a:t>7/29/2017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92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7" y="6459792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521261-AF70-47D7-91A2-9F1A78F5CF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455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主是我的爸爸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主是我的爸爸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我們是祂的兒女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因為耶穌的愛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我們可以手牽著手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一起向前走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主是我的爸爸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打鼓讚美祂  跳舞讚美祂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拍手  鼓掌來  讚美祂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大家一起來  跳舞讚美祂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高聲  歡呼來讚美祂</a:t>
            </a:r>
            <a:endParaRPr lang="en-US" altLang="zh-CN" sz="5400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dirty="0">
                <a:latin typeface="微軟正黑體" pitchFamily="34" charset="-120"/>
                <a:ea typeface="微軟正黑體" pitchFamily="34" charset="-120"/>
              </a:rPr>
              <a:t>啦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啦</a:t>
            </a:r>
            <a:r>
              <a:rPr lang="zh-CN" altLang="en-US" sz="5400" dirty="0" smtClean="0">
                <a:latin typeface="微軟正黑體" pitchFamily="34" charset="-120"/>
                <a:ea typeface="微軟正黑體" pitchFamily="34" charset="-120"/>
              </a:rPr>
              <a:t>啦啦啦啦啦啦</a:t>
            </a:r>
            <a:r>
              <a:rPr lang="en-US" altLang="zh-CN" sz="5400" dirty="0" smtClean="0">
                <a:latin typeface="微軟正黑體" pitchFamily="34" charset="-120"/>
                <a:ea typeface="微軟正黑體" pitchFamily="34" charset="-120"/>
              </a:rPr>
              <a:t>…..</a:t>
            </a:r>
            <a:endParaRPr lang="zh-TW" altLang="en-US" sz="54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9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佈景主題19</Template>
  <TotalTime>3</TotalTime>
  <Words>63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4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佈景主題19</vt:lpstr>
      <vt:lpstr>Basis</vt:lpstr>
      <vt:lpstr>Facet</vt:lpstr>
      <vt:lpstr>Retrospect</vt:lpstr>
      <vt:lpstr>主是我的爸爸</vt:lpstr>
      <vt:lpstr>主是我的爸爸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主是我的爸爸</dc:title>
  <dc:creator>User</dc:creator>
  <cp:lastModifiedBy>User</cp:lastModifiedBy>
  <cp:revision>1</cp:revision>
  <dcterms:created xsi:type="dcterms:W3CDTF">2017-07-29T04:01:29Z</dcterms:created>
  <dcterms:modified xsi:type="dcterms:W3CDTF">2017-07-29T04:04:40Z</dcterms:modified>
</cp:coreProperties>
</file>