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0F61-EB3E-4E3F-8E79-11F2B949185A}" type="datetimeFigureOut">
              <a:rPr lang="zh-TW" altLang="en-US" smtClean="0"/>
              <a:pPr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47E7-9C88-4FB2-A512-D0D360D58E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主由墳墓裡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安睡在墳墓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那復活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 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主由墳墓裡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兵丁守墓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石也歸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虛空  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主由墳墓裡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死權不能捆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破壞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牢固  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主由墳墓裡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主由墳墓裡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仇敵罪惡全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耶穌復活勝過黑暗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惡魔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從此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永與聖徒掌權在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主由墳墓裡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主復活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102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主由墳墓裡復活</vt:lpstr>
      <vt:lpstr>主由墳墓裡復活</vt:lpstr>
      <vt:lpstr>主由墳墓裡復活</vt:lpstr>
      <vt:lpstr>主由墳墓裡復活</vt:lpstr>
      <vt:lpstr>主由墳墓裡復活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DAIDUONG</dc:creator>
  <cp:lastModifiedBy>大唐</cp:lastModifiedBy>
  <cp:revision>2</cp:revision>
  <dcterms:created xsi:type="dcterms:W3CDTF">2014-04-10T09:18:31Z</dcterms:created>
  <dcterms:modified xsi:type="dcterms:W3CDTF">2018-04-05T13:13:17Z</dcterms:modified>
</cp:coreProperties>
</file>