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BB81-9D85-4A71-ADCC-CA78DFBF337C}" type="datetimeFigureOut">
              <a:rPr lang="zh-TW" altLang="en-US" smtClean="0"/>
              <a:pPr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E074-7AD0-4AB6-B1D2-81B499D0B3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的救恩是我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橄欖樹不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效力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葡萄樹不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仍因救我的神歡欣快樂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得時或不得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從日出到日落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主的喜樂是我力量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我心堅定於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跳舞讚美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自由讚美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歡呼你是永遠得勝君王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90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主的喜樂是我力量</vt:lpstr>
      <vt:lpstr>主的喜樂是我力量</vt:lpstr>
      <vt:lpstr>主的喜樂是我力量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主的喜樂是我力量</dc:title>
  <dc:creator>User</dc:creator>
  <cp:lastModifiedBy>大唐</cp:lastModifiedBy>
  <cp:revision>2</cp:revision>
  <dcterms:created xsi:type="dcterms:W3CDTF">2017-06-11T00:42:38Z</dcterms:created>
  <dcterms:modified xsi:type="dcterms:W3CDTF">2018-08-18T08:52:14Z</dcterms:modified>
</cp:coreProperties>
</file>