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228F-BEC4-40F8-A1C9-E621898BB190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D466-73D0-4438-8B80-68685E12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228F-BEC4-40F8-A1C9-E621898BB190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D466-73D0-4438-8B80-68685E12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228F-BEC4-40F8-A1C9-E621898BB190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D466-73D0-4438-8B80-68685E12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3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228F-BEC4-40F8-A1C9-E621898BB190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D466-73D0-4438-8B80-68685E12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9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228F-BEC4-40F8-A1C9-E621898BB190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D466-73D0-4438-8B80-68685E12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6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228F-BEC4-40F8-A1C9-E621898BB190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D466-73D0-4438-8B80-68685E12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228F-BEC4-40F8-A1C9-E621898BB190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D466-73D0-4438-8B80-68685E12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2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228F-BEC4-40F8-A1C9-E621898BB190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D466-73D0-4438-8B80-68685E12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4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228F-BEC4-40F8-A1C9-E621898BB190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D466-73D0-4438-8B80-68685E12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1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228F-BEC4-40F8-A1C9-E621898BB190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D466-73D0-4438-8B80-68685E12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3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228F-BEC4-40F8-A1C9-E621898BB190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D466-73D0-4438-8B80-68685E12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9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7228F-BEC4-40F8-A1C9-E621898BB190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7D466-73D0-4438-8B80-68685E12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9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主的恩典乃是一生之久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聖靈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啊   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軟弱你明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白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無言你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歎息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自為我代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7221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主的恩典乃是一生之久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你鑒察我的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我走在屬神旨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醫治我的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靈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我生命再次絢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麗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839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主的恩典乃是一生之久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啊   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心不住讚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啊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靈不住稱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謝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宿雖有哭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泣   早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晨必歡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呼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的恩典是一生之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久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728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主的恩典乃是一生之久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啊   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心不住讚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啊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靈不住稱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謝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宿雖有哭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泣   早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晨必歡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呼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的恩典乃是一生之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久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9692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161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Microsoft JhengHei</vt:lpstr>
      <vt:lpstr>Arial</vt:lpstr>
      <vt:lpstr>Calibri</vt:lpstr>
      <vt:lpstr>Calibri Light</vt:lpstr>
      <vt:lpstr>Office Theme</vt:lpstr>
      <vt:lpstr>主的恩典乃是一生之久</vt:lpstr>
      <vt:lpstr>主的恩典乃是一生之久</vt:lpstr>
      <vt:lpstr>主的恩典乃是一生之久</vt:lpstr>
      <vt:lpstr>主的恩典乃是一生之久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主的恩典乃是一生之久</dc:title>
  <dc:creator>BatisUoc</dc:creator>
  <cp:lastModifiedBy>BatisUoc</cp:lastModifiedBy>
  <cp:revision>2</cp:revision>
  <dcterms:created xsi:type="dcterms:W3CDTF">2018-03-26T07:15:40Z</dcterms:created>
  <dcterms:modified xsi:type="dcterms:W3CDTF">2018-03-26T07:35:03Z</dcterms:modified>
</cp:coreProperties>
</file>