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7A4EC81-A17D-425A-9485-D681D9996003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C127F9E-B4C1-4843-8362-2965E40C4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這是恩典的世代</a:t>
            </a:r>
          </a:p>
          <a:p>
            <a:pPr algn="ctr">
              <a:buNone/>
            </a:pPr>
            <a:r>
              <a:rPr lang="zh-TW" altLang="en-US" sz="5400" dirty="0"/>
              <a:t>我們感恩來敬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罪惡</a:t>
            </a:r>
            <a:r>
              <a:rPr lang="zh-TW" altLang="en-US" sz="5400" dirty="0"/>
              <a:t>帶來</a:t>
            </a:r>
            <a:r>
              <a:rPr lang="zh-TW" altLang="en-US" sz="5400" dirty="0" smtClean="0"/>
              <a:t>敗壞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忍耐等候主再來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主的慈愛永不息</a:t>
            </a:r>
          </a:p>
          <a:p>
            <a:pPr algn="ctr">
              <a:buNone/>
            </a:pPr>
            <a:r>
              <a:rPr lang="zh-TW" altLang="en-US" sz="5400" dirty="0"/>
              <a:t>有如陽光照</a:t>
            </a:r>
            <a:r>
              <a:rPr lang="zh-TW" altLang="en-US" sz="5400" dirty="0" smtClean="0"/>
              <a:t>大地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對</a:t>
            </a:r>
            <a:r>
              <a:rPr lang="zh-TW" altLang="en-US" sz="5400" dirty="0"/>
              <a:t>世事要看</a:t>
            </a:r>
            <a:r>
              <a:rPr lang="zh-TW" altLang="en-US" sz="5400" dirty="0" smtClean="0"/>
              <a:t>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的恩典不離開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有時心中真痛苦</a:t>
            </a:r>
          </a:p>
          <a:p>
            <a:pPr algn="ctr">
              <a:buNone/>
            </a:pPr>
            <a:r>
              <a:rPr lang="zh-TW" altLang="en-US" sz="5400" dirty="0"/>
              <a:t>好像颳風雲密</a:t>
            </a:r>
            <a:r>
              <a:rPr lang="zh-TW" altLang="en-US" sz="5400" dirty="0" smtClean="0"/>
              <a:t>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若跌倒爬</a:t>
            </a:r>
            <a:r>
              <a:rPr lang="zh-TW" altLang="en-US" sz="5400" dirty="0" smtClean="0"/>
              <a:t>起來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就要</a:t>
            </a:r>
            <a:r>
              <a:rPr lang="zh-TW" altLang="en-US" sz="5400" dirty="0"/>
              <a:t>勇敢不退步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主的恩典拯救我</a:t>
            </a:r>
          </a:p>
          <a:p>
            <a:pPr algn="ctr">
              <a:buNone/>
            </a:pPr>
            <a:r>
              <a:rPr lang="zh-TW" altLang="en-US" sz="5400" dirty="0"/>
              <a:t>主的恩典給我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成功 無論</a:t>
            </a:r>
            <a:r>
              <a:rPr lang="zh-TW" altLang="en-US" sz="5400" dirty="0" smtClean="0"/>
              <a:t>失敗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依靠</a:t>
            </a:r>
            <a:r>
              <a:rPr lang="zh-TW" altLang="en-US" sz="5400" dirty="0"/>
              <a:t>順服主安排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這是恩典的世代</a:t>
            </a:r>
          </a:p>
          <a:p>
            <a:pPr algn="ctr">
              <a:buNone/>
            </a:pPr>
            <a:r>
              <a:rPr lang="zh-TW" altLang="en-US" sz="5400" dirty="0"/>
              <a:t>我們感恩來敬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罪惡</a:t>
            </a:r>
            <a:r>
              <a:rPr lang="zh-TW" altLang="en-US" sz="5400" dirty="0"/>
              <a:t>帶來</a:t>
            </a:r>
            <a:r>
              <a:rPr lang="zh-TW" altLang="en-US" sz="5400" dirty="0" smtClean="0"/>
              <a:t>敗壞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忍耐等候主再來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有時生活真順利</a:t>
            </a:r>
          </a:p>
          <a:p>
            <a:pPr algn="ctr">
              <a:buNone/>
            </a:pPr>
            <a:r>
              <a:rPr lang="zh-TW" altLang="en-US" sz="5400" dirty="0"/>
              <a:t>有時灰心又</a:t>
            </a:r>
            <a:r>
              <a:rPr lang="zh-TW" altLang="en-US" sz="5400" dirty="0" smtClean="0"/>
              <a:t>喪氣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向</a:t>
            </a:r>
            <a:r>
              <a:rPr lang="zh-TW" altLang="en-US" sz="5400" dirty="0"/>
              <a:t>主傾心吐</a:t>
            </a:r>
            <a:r>
              <a:rPr lang="zh-TW" altLang="en-US" sz="5400" dirty="0" smtClean="0"/>
              <a:t>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靠主不懷疑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有時心中真痛苦</a:t>
            </a:r>
          </a:p>
          <a:p>
            <a:pPr algn="ctr">
              <a:buNone/>
            </a:pPr>
            <a:r>
              <a:rPr lang="zh-TW" altLang="en-US" sz="5400" dirty="0"/>
              <a:t>好像颳風雲密</a:t>
            </a:r>
            <a:r>
              <a:rPr lang="zh-TW" altLang="en-US" sz="5400" dirty="0" smtClean="0"/>
              <a:t>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若跌倒爬</a:t>
            </a:r>
            <a:r>
              <a:rPr lang="zh-TW" altLang="en-US" sz="5400" dirty="0" smtClean="0"/>
              <a:t>起來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就要</a:t>
            </a:r>
            <a:r>
              <a:rPr lang="zh-TW" altLang="en-US" sz="5400" dirty="0"/>
              <a:t>勇敢不退步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主的恩典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主的恩典拯救我</a:t>
            </a:r>
          </a:p>
          <a:p>
            <a:pPr algn="ctr">
              <a:buNone/>
            </a:pPr>
            <a:r>
              <a:rPr lang="zh-TW" altLang="en-US" sz="5400" dirty="0"/>
              <a:t>主的恩典給我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成功 無論</a:t>
            </a:r>
            <a:r>
              <a:rPr lang="zh-TW" altLang="en-US" sz="5400" dirty="0" smtClean="0"/>
              <a:t>失敗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依靠</a:t>
            </a:r>
            <a:r>
              <a:rPr lang="zh-TW" altLang="en-US" sz="5400" dirty="0"/>
              <a:t>順服主安排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170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主的恩典</vt:lpstr>
      <vt:lpstr>主的恩典</vt:lpstr>
      <vt:lpstr>主的恩典</vt:lpstr>
      <vt:lpstr>主的恩典</vt:lpstr>
      <vt:lpstr>主的恩典</vt:lpstr>
      <vt:lpstr>主的恩典</vt:lpstr>
      <vt:lpstr>主的恩典</vt:lpstr>
      <vt:lpstr>主的恩典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主的恩典</dc:title>
  <dc:creator>大唐</dc:creator>
  <cp:lastModifiedBy>大唐</cp:lastModifiedBy>
  <cp:revision>1</cp:revision>
  <dcterms:created xsi:type="dcterms:W3CDTF">2015-10-03T12:31:36Z</dcterms:created>
  <dcterms:modified xsi:type="dcterms:W3CDTF">2015-10-03T12:33:34Z</dcterms:modified>
</cp:coreProperties>
</file>