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D6941B-1175-4900-AE4D-E6B982A07A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主的愛高過山深似海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讚美祂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主的愛高過山深似海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我要跳舞讚美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看不見 摸不著 測不透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但我還是稱頌祂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稱頌主的大慈愛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到永遠不改變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稱頌主的大慈愛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到永遠不改變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62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Apex</vt:lpstr>
      <vt:lpstr>主的愛</vt:lpstr>
      <vt:lpstr>主的愛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主的愛</dc:title>
  <dc:creator>Admin</dc:creator>
  <cp:lastModifiedBy>大唐</cp:lastModifiedBy>
  <cp:revision>4</cp:revision>
  <dcterms:created xsi:type="dcterms:W3CDTF">2013-02-28T12:49:49Z</dcterms:created>
  <dcterms:modified xsi:type="dcterms:W3CDTF">2018-01-14T00:07:48Z</dcterms:modified>
</cp:coreProperties>
</file>