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6EEB-DB15-4F7D-8B1E-F1A84EAEDF79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主的軛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缺乏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使我躺臥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安眠在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帶領我到可安歇水邊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主的軛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主軛容易負  主擔子輕省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我真相信  我真相信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不論晝夜皆蒙主帶領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永享活水不盡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主的軛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我懇切求主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賜給我力量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使我的靈魂復甦 為主自己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寶貴的名引導我走義路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主的軛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主軛容易負  主擔子輕省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我真相信  我真相信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不論晝夜皆蒙主帶領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永享活水不盡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主的軛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我雖然行過死蔭的幽谷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靠主我不怕遭害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主杖主竿都安慰我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因主與我同在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主的軛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主軛容易負  主擔子輕省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我真相信  我真相信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不論晝夜皆蒙主帶領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永享活水不盡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172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主的軛容易</vt:lpstr>
      <vt:lpstr>主的軛容易</vt:lpstr>
      <vt:lpstr>主的軛容易</vt:lpstr>
      <vt:lpstr>主的軛容易</vt:lpstr>
      <vt:lpstr>主的軛容易</vt:lpstr>
      <vt:lpstr>主的軛容易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主的軛容易</dc:title>
  <dc:creator>大唐</dc:creator>
  <cp:lastModifiedBy>大唐</cp:lastModifiedBy>
  <cp:revision>1</cp:revision>
  <dcterms:created xsi:type="dcterms:W3CDTF">2018-05-05T05:15:26Z</dcterms:created>
  <dcterms:modified xsi:type="dcterms:W3CDTF">2018-05-05T05:17:06Z</dcterms:modified>
</cp:coreProperties>
</file>