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735A9-F327-42F6-AD64-78B6A63FD8E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我們在天上的父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[Last]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altLang="zh-TW" sz="4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我求問主的國 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問主的義</a:t>
            </a:r>
            <a:endParaRPr lang="en-US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 如陽光遍地彰</a:t>
            </a: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2]</a:t>
            </a:r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CN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Bridge</a:t>
            </a: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69</TotalTime>
  <Words>203</Words>
  <Application>Microsoft Office PowerPoint</Application>
  <PresentationFormat>如螢幕大小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佈景主題11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主禱文</dc:title>
  <dc:creator>NAM</dc:creator>
  <cp:lastModifiedBy>User</cp:lastModifiedBy>
  <cp:revision>11</cp:revision>
  <dcterms:created xsi:type="dcterms:W3CDTF">2017-04-24T07:26:04Z</dcterms:created>
  <dcterms:modified xsi:type="dcterms:W3CDTF">2017-08-29T13:09:31Z</dcterms:modified>
</cp:coreProperties>
</file>