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4E37742-6DDC-4D52-95E2-552EF5E63DFA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6189AEF5-A814-4401-8C5A-34ACB26D71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lang="zh-TW" alt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耶和華是創造天與海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屹立到萬世代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耶和華是我王不變改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早晚顧念同在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lang="zh-TW" alt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罪裡捆綁可得釋放</a:t>
            </a:r>
            <a:endParaRPr kumimoji="1" lang="en-US" altLang="zh-TW" sz="5400" dirty="0" smtClean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痛悔有依傍</a:t>
            </a:r>
            <a:br>
              <a:rPr kumimoji="1" lang="zh-TW" altLang="en-US" sz="5400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</a:br>
            <a:r>
              <a:rPr kumimoji="1" lang="zh-TW" altLang="en-US" sz="5400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冤屈可得伸訴</a:t>
            </a:r>
            <a:endParaRPr kumimoji="1" lang="en-US" altLang="zh-TW" sz="5400" dirty="0" smtClean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眼目明亮見曙光</a:t>
            </a:r>
            <a:endParaRPr kumimoji="1" 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lang="zh-TW" alt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哈利路亞我稱頌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你</a:t>
            </a: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愛我比海深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哈利路亞讚基督救恩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kumimoji="1" 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lang="zh-TW" alt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遇上禍患可得拯救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欠缺可得眷佑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孤寡可得安慰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破蹩提步遠處走</a:t>
            </a:r>
            <a:endParaRPr kumimoji="1" 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lang="zh-TW" alt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哈利路亞我稱頌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你</a:t>
            </a: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愛我比海深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哈利路亞讚基督救恩</a:t>
            </a:r>
            <a:endParaRPr kumimoji="1" lang="en-US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主給我子女名份</a:t>
            </a:r>
            <a:endParaRPr kumimoji="1" 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12</TotalTime>
  <Words>131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Theme13</vt:lpstr>
      <vt:lpstr>主給我子女名份</vt:lpstr>
      <vt:lpstr>主給我子女名份</vt:lpstr>
      <vt:lpstr>主給我子女名份</vt:lpstr>
      <vt:lpstr>主給我子女名份</vt:lpstr>
      <vt:lpstr>主給我子女名份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主給我子女名份</dc:title>
  <dc:creator>DAIDUONG</dc:creator>
  <cp:lastModifiedBy>DAIDUONG</cp:lastModifiedBy>
  <cp:revision>2</cp:revision>
  <dcterms:created xsi:type="dcterms:W3CDTF">2013-11-16T12:40:41Z</dcterms:created>
  <dcterms:modified xsi:type="dcterms:W3CDTF">2013-11-16T12:52:49Z</dcterms:modified>
</cp:coreProperties>
</file>