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F5A9-C214-45DC-94BF-988DC142EE2C}" type="datetimeFigureOut">
              <a:rPr lang="zh-TW" altLang="en-US" smtClean="0"/>
              <a:t>2017/3/27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A7C9-BDDE-427A-9035-B008E9FC44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主耶穌復活了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百合花儿摇啊摇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樹上小鳥叫啊叫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原來耶穌復活了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快樂歌聲飄呀飄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主耶穌復活了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主耶穌復活了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復活</a:t>
            </a:r>
            <a:r>
              <a:rPr lang="zh-CN" altLang="en-US" sz="5400" dirty="0" smtClean="0"/>
              <a:t>了 復活了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主耶穌復活了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復活了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42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主耶穌復活了</vt:lpstr>
      <vt:lpstr>主耶穌復活了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主耶穌復活了</dc:title>
  <dc:creator>User</dc:creator>
  <cp:lastModifiedBy>User</cp:lastModifiedBy>
  <cp:revision>1</cp:revision>
  <dcterms:created xsi:type="dcterms:W3CDTF">2017-03-27T10:47:09Z</dcterms:created>
  <dcterms:modified xsi:type="dcterms:W3CDTF">2017-03-27T10:49:40Z</dcterms:modified>
</cp:coreProperties>
</file>