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8C92329-405B-40F3-9CAA-786B4FE80AFD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8D82DB0-238E-48AF-8554-99A82DEF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主耶穌我感謝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照亮了我平凡的</a:t>
            </a:r>
            <a:r>
              <a:rPr lang="zh-TW" altLang="en-US" sz="5400" dirty="0" smtClean="0"/>
              <a:t>生命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耶穌我愛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我每分每秒和你在一起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主耶穌我仰望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帶我走過每一個</a:t>
            </a:r>
            <a:r>
              <a:rPr lang="zh-TW" altLang="en-US" sz="5400" dirty="0" smtClean="0"/>
              <a:t>腳印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耶穌我愛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直到</a:t>
            </a:r>
            <a:r>
              <a:rPr lang="zh-TW" altLang="en-US" sz="5400" dirty="0"/>
              <a:t>世界的盡頭我也願意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主耶穌我榮耀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流盡寶血換我的</a:t>
            </a:r>
            <a:r>
              <a:rPr lang="zh-TW" altLang="en-US" sz="5400" dirty="0" smtClean="0"/>
              <a:t>生命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耶穌我愛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如果</a:t>
            </a:r>
            <a:r>
              <a:rPr lang="zh-TW" altLang="en-US" sz="5400" dirty="0"/>
              <a:t>沒有你 一切沒有意義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主耶穌我敬拜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所有</a:t>
            </a:r>
            <a:r>
              <a:rPr lang="zh-TW" altLang="en-US" sz="5400" dirty="0"/>
              <a:t>的讚美榮耀都歸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耶穌我愛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不會</a:t>
            </a:r>
            <a:r>
              <a:rPr lang="zh-TW" altLang="en-US" sz="5400" dirty="0"/>
              <a:t>讓你白白犧牲了自己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我感謝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仰望你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榮耀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我愛你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1</TotalTime>
  <Words>133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佈景主題7</vt:lpstr>
      <vt:lpstr>主耶穌我愛你</vt:lpstr>
      <vt:lpstr>主耶穌我愛你</vt:lpstr>
      <vt:lpstr>主耶穌我愛你</vt:lpstr>
      <vt:lpstr>主耶穌我愛你</vt:lpstr>
      <vt:lpstr>主耶穌我愛你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主耶穌我愛你</dc:title>
  <dc:creator>DAIDUONG</dc:creator>
  <cp:lastModifiedBy>DAIDUONG</cp:lastModifiedBy>
  <cp:revision>1</cp:revision>
  <dcterms:created xsi:type="dcterms:W3CDTF">2014-07-25T03:19:33Z</dcterms:created>
  <dcterms:modified xsi:type="dcterms:W3CDTF">2014-07-25T03:20:45Z</dcterms:modified>
</cp:coreProperties>
</file>