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EB1B-7E25-4CCF-81F1-93889ADD1141}" type="datetimeFigureOut">
              <a:rPr lang="zh-TW" altLang="en-US" smtClean="0"/>
              <a:t>2014/5/10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AC4F-5016-4BA3-A722-6BC5B4C7D92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主若是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主若是玫瑰一朵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我就是綠葉一片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主與我心心相印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緊緊的以愛結連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主若是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任憑是風狂雨暴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同甘若朝夕相見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主若是玫瑰一朵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我就是綠葉一片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主若是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主若是一首詩詞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我就是愛的音樂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跳躍著高聲歡唱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像一隻晨鳥清歌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主若是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主與我此唱彼和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心靈間默契配合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主若是一首詩詞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我</a:t>
            </a:r>
            <a:r>
              <a:rPr lang="zh-CN" altLang="en-US" sz="5400" dirty="0" smtClean="0"/>
              <a:t>就是愛的音樂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主若是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我若是冷若冰霜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主就是冬日太陽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祂熱情十架大愛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感動我鐵石心腸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主若是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但願我溶為溪水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直流到主愛海洋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我若是冷若冰霜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主就是冬日太陽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主若是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我若是一塊荒地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主就是及時甘霖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祂的恩沛然下降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滋潤我乾渴的心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主若是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我不再白佔土地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開花結果扎根深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我若是一塊荒地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主就是及時甘霖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11</TotalTime>
  <Words>167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佈景主題4</vt:lpstr>
      <vt:lpstr>主若是</vt:lpstr>
      <vt:lpstr>主若是</vt:lpstr>
      <vt:lpstr>主若是</vt:lpstr>
      <vt:lpstr>主若是</vt:lpstr>
      <vt:lpstr>主若是</vt:lpstr>
      <vt:lpstr>主若是</vt:lpstr>
      <vt:lpstr>主若是</vt:lpstr>
      <vt:lpstr>主若是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主若是</dc:title>
  <dc:creator>DAIDUONG</dc:creator>
  <cp:lastModifiedBy>DAIDUONG</cp:lastModifiedBy>
  <cp:revision>2</cp:revision>
  <dcterms:created xsi:type="dcterms:W3CDTF">2014-05-10T04:33:56Z</dcterms:created>
  <dcterms:modified xsi:type="dcterms:W3CDTF">2014-05-10T04:45:38Z</dcterms:modified>
</cp:coreProperties>
</file>