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4EBD-EE18-41F0-8279-83C4266C070D}" type="datetimeFigureOut">
              <a:rPr lang="zh-TW" altLang="en-US" smtClean="0"/>
              <a:t>2014/7/27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事奉耶穌得真快樂心</a:t>
            </a:r>
            <a:r>
              <a:rPr lang="zh-TW" altLang="en-US" sz="5400" dirty="0" smtClean="0"/>
              <a:t>滿足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裡的喜樂純一不</a:t>
            </a:r>
            <a:r>
              <a:rPr lang="zh-TW" altLang="en-US" sz="5400" dirty="0" smtClean="0"/>
              <a:t>庸俗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倚靠</a:t>
            </a:r>
            <a:r>
              <a:rPr lang="zh-TW" altLang="en-US" sz="5400" dirty="0"/>
              <a:t>相信主應許就是</a:t>
            </a:r>
            <a:r>
              <a:rPr lang="zh-TW" altLang="en-US" sz="5400" dirty="0" smtClean="0"/>
              <a:t>天堂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天天</a:t>
            </a:r>
            <a:r>
              <a:rPr lang="zh-TW" altLang="en-US" sz="5400" dirty="0"/>
              <a:t>事奉主必蒙福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事奉耶穌蒙</a:t>
            </a:r>
            <a:r>
              <a:rPr lang="zh-TW" altLang="en-US" sz="5400" dirty="0" smtClean="0"/>
              <a:t>福每日</a:t>
            </a:r>
            <a:r>
              <a:rPr lang="zh-TW" altLang="en-US" sz="5400" dirty="0"/>
              <a:t>都蒙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在世</a:t>
            </a:r>
            <a:r>
              <a:rPr lang="zh-TW" altLang="en-US" sz="5400" dirty="0"/>
              <a:t>每一步都蒙</a:t>
            </a:r>
            <a:r>
              <a:rPr lang="zh-TW" altLang="en-US" sz="5400" dirty="0" smtClean="0"/>
              <a:t>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有時</a:t>
            </a:r>
            <a:r>
              <a:rPr lang="zh-TW" altLang="en-US" sz="5400" dirty="0"/>
              <a:t>走天堂窄路或會有淒</a:t>
            </a:r>
            <a:r>
              <a:rPr lang="zh-TW" altLang="en-US" sz="5400" dirty="0" smtClean="0"/>
              <a:t>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在主裡一路必蒙福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無論遇何事服事主總蒙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無論</a:t>
            </a:r>
            <a:r>
              <a:rPr lang="zh-TW" altLang="en-US" sz="5400" dirty="0"/>
              <a:t>作何事忠心便蒙</a:t>
            </a:r>
            <a:r>
              <a:rPr lang="zh-TW" altLang="en-US" sz="5400" dirty="0" smtClean="0"/>
              <a:t>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住</a:t>
            </a:r>
            <a:r>
              <a:rPr lang="zh-TW" altLang="en-US" sz="5400" dirty="0"/>
              <a:t>在主裡就有豐盛的</a:t>
            </a:r>
            <a:r>
              <a:rPr lang="zh-TW" altLang="en-US" sz="5400" dirty="0" smtClean="0"/>
              <a:t>憐憫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天天</a:t>
            </a:r>
            <a:r>
              <a:rPr lang="zh-TW" altLang="en-US" sz="5400" dirty="0"/>
              <a:t>事奉主必蒙福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事奉耶穌蒙</a:t>
            </a:r>
            <a:r>
              <a:rPr lang="zh-TW" altLang="en-US" sz="5400" dirty="0" smtClean="0"/>
              <a:t>福每日</a:t>
            </a:r>
            <a:r>
              <a:rPr lang="zh-TW" altLang="en-US" sz="5400" dirty="0"/>
              <a:t>都蒙</a:t>
            </a:r>
            <a:r>
              <a:rPr lang="zh-TW" altLang="en-US" sz="5400" dirty="0" smtClean="0"/>
              <a:t>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在世</a:t>
            </a:r>
            <a:r>
              <a:rPr lang="zh-TW" altLang="en-US" sz="5400" dirty="0"/>
              <a:t>每一步都蒙</a:t>
            </a:r>
            <a:r>
              <a:rPr lang="zh-TW" altLang="en-US" sz="5400" dirty="0" smtClean="0"/>
              <a:t>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有時</a:t>
            </a:r>
            <a:r>
              <a:rPr lang="zh-TW" altLang="en-US" sz="5400" dirty="0"/>
              <a:t>走天堂窄路或會有淒</a:t>
            </a:r>
            <a:r>
              <a:rPr lang="zh-TW" altLang="en-US" sz="5400" dirty="0" smtClean="0"/>
              <a:t>楚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在主裡一路必蒙福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1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143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事奉耶穌蒙福</vt:lpstr>
      <vt:lpstr>事奉耶穌蒙福</vt:lpstr>
      <vt:lpstr>事奉耶穌蒙福</vt:lpstr>
      <vt:lpstr>事奉耶穌蒙福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事奉耶穌蒙福</dc:title>
  <dc:creator>DAIDUONG</dc:creator>
  <cp:lastModifiedBy>DAIDUONG</cp:lastModifiedBy>
  <cp:revision>1</cp:revision>
  <dcterms:created xsi:type="dcterms:W3CDTF">2014-07-27T12:14:30Z</dcterms:created>
  <dcterms:modified xsi:type="dcterms:W3CDTF">2014-07-27T12:16:07Z</dcterms:modified>
</cp:coreProperties>
</file>