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982F74A0-5549-4DEA-895A-B6477C30BB93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74A0-5549-4DEA-895A-B6477C30BB93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82F74A0-5549-4DEA-895A-B6477C30BB93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亮晶燈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我立志做耶穌的一盞亮晶</a:t>
            </a:r>
            <a:r>
              <a:rPr lang="zh-TW" altLang="en-US" sz="5400" dirty="0" smtClean="0"/>
              <a:t>燈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立志做耶穌的一盞亮晶</a:t>
            </a:r>
            <a:r>
              <a:rPr lang="zh-TW" altLang="en-US" sz="5400" dirty="0" smtClean="0"/>
              <a:t>燈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我對手 手 手</a:t>
            </a:r>
            <a:r>
              <a:rPr lang="zh-TW" altLang="en-US" sz="5400" dirty="0"/>
              <a:t>要</a:t>
            </a:r>
            <a:r>
              <a:rPr lang="zh-TW" altLang="en-US" sz="5400" dirty="0" smtClean="0"/>
              <a:t>發光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腳 腳 腳</a:t>
            </a:r>
            <a:r>
              <a:rPr lang="zh-TW" altLang="en-US" sz="5400" dirty="0"/>
              <a:t>要</a:t>
            </a:r>
            <a:r>
              <a:rPr lang="zh-TW" altLang="en-US" sz="5400" dirty="0" smtClean="0"/>
              <a:t>發光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口 口 口</a:t>
            </a:r>
            <a:r>
              <a:rPr lang="zh-TW" altLang="en-US" sz="5400" dirty="0"/>
              <a:t>要</a:t>
            </a:r>
            <a:r>
              <a:rPr lang="zh-TW" altLang="en-US" sz="5400" dirty="0" smtClean="0"/>
              <a:t>發光我</a:t>
            </a:r>
            <a:r>
              <a:rPr lang="zh-TW" altLang="en-US" sz="5400" dirty="0"/>
              <a:t>全身都發光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亮晶燈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祈求讓主的真理發</a:t>
            </a:r>
            <a:r>
              <a:rPr lang="zh-TW" altLang="en-US" sz="5400" dirty="0" smtClean="0"/>
              <a:t>光芒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漆黑裡帶出新</a:t>
            </a:r>
            <a:r>
              <a:rPr lang="zh-TW" altLang="en-US" sz="5400" dirty="0" smtClean="0"/>
              <a:t>希望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世界上的</a:t>
            </a:r>
            <a:r>
              <a:rPr lang="zh-TW" altLang="en-US" sz="5400" dirty="0" smtClean="0"/>
              <a:t>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完全</a:t>
            </a:r>
            <a:r>
              <a:rPr lang="zh-TW" altLang="en-US" sz="5400" dirty="0"/>
              <a:t>投入這</a:t>
            </a:r>
            <a:r>
              <a:rPr lang="zh-TW" altLang="en-US" sz="5400" dirty="0" smtClean="0"/>
              <a:t>光</a:t>
            </a:r>
            <a:r>
              <a:rPr lang="en-US" altLang="zh-TW" sz="5400" dirty="0" smtClean="0"/>
              <a:t>Yeah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</TotalTime>
  <Words>70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亮晶燈</vt:lpstr>
      <vt:lpstr>亮晶燈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亮晶燈</dc:title>
  <dc:creator>大唐</dc:creator>
  <cp:lastModifiedBy>大唐</cp:lastModifiedBy>
  <cp:revision>4</cp:revision>
  <dcterms:created xsi:type="dcterms:W3CDTF">2015-03-26T12:12:03Z</dcterms:created>
  <dcterms:modified xsi:type="dcterms:W3CDTF">2015-03-26T12:28:26Z</dcterms:modified>
</cp:coreProperties>
</file>