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44B-7983-49FC-8449-629C0F8462F3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都應該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  <a:r>
              <a:rPr 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     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都應該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都應該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祂是晨星燦爛光華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祂是谷中百合花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千萬人中祂最美好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42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人人都應該知道</vt:lpstr>
      <vt:lpstr>人人都應該知道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人人都應該知道</dc:title>
  <dc:creator>大唐</dc:creator>
  <cp:lastModifiedBy>DaTang</cp:lastModifiedBy>
  <cp:revision>3</cp:revision>
  <dcterms:created xsi:type="dcterms:W3CDTF">2018-02-02T13:45:59Z</dcterms:created>
  <dcterms:modified xsi:type="dcterms:W3CDTF">2018-11-10T02:30:47Z</dcterms:modified>
</cp:coreProperties>
</file>