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5CE3-2843-4D79-A04A-505F4EEA554E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8691-C2B9-4256-A5AE-2C90626F8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b="1" dirty="0"/>
              <a:t/>
            </a:r>
            <a:br>
              <a:rPr lang="en-US" altLang="zh-CN" sz="4900" b="1" dirty="0"/>
            </a:br>
            <a:r>
              <a:rPr lang="zh-CN" altLang="en-US" sz="6000" b="1" dirty="0" smtClean="0"/>
              <a:t>人生故事</a:t>
            </a:r>
            <a:r>
              <a:rPr lang="en-US" altLang="zh-CN" sz="6000" b="1" dirty="0" smtClean="0"/>
              <a:t/>
            </a:r>
            <a:br>
              <a:rPr lang="en-US" altLang="zh-CN" sz="6000" b="1" dirty="0" smtClean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嗚</a:t>
            </a:r>
            <a:r>
              <a:rPr lang="en-US" sz="4000" dirty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嗚</a:t>
            </a:r>
            <a:r>
              <a:rPr lang="en-US" sz="4000" dirty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嗚</a:t>
            </a:r>
            <a:r>
              <a:rPr lang="en-US" sz="4000" dirty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嗚</a:t>
            </a:r>
            <a:r>
              <a:rPr lang="en-US" sz="4000" dirty="0" smtClean="0">
                <a:latin typeface="標楷體" pitchFamily="65" charset="-120"/>
                <a:ea typeface="標楷體" pitchFamily="65" charset="-120"/>
              </a:rPr>
              <a:t>……</a:t>
            </a:r>
            <a:br>
              <a:rPr lang="en-US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出生走到這空間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令世界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又再多添悽慘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小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東西祇會喊過不休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父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母卻樂趣滿我心間，　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餐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餐都要食八樽奶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話</a:t>
            </a: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咁快俾教署分派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dirty="0" smtClean="0">
                <a:latin typeface="標楷體" pitchFamily="65" charset="-120"/>
                <a:ea typeface="標楷體" pitchFamily="65" charset="-120"/>
              </a:rPr>
            </a:br>
            <a:endParaRPr 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校服書簿通通要買，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學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費貴換季佢更加快，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番學校梗要媽媽帶，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健教算術學習了解，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中三中四成日行街，</a:t>
            </a:r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父母卻是日捱夜捱，</a:t>
            </a:r>
            <a:endParaRPr 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/>
              <a:t>   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轉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下眼人已是日漸長大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社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會規則變化好快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說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到愛情似是見怪不怪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未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到約會就話了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解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手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牽手走進教堂裡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互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訴約誓將戒子戴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紙婚書擔上一身債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現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已決定學習去乖！</a:t>
            </a:r>
            <a:endParaRPr lang="en-US" sz="4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春秋搌轉變得真快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漸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覺老面容如舊鞋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奔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波一生空空到老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兒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女要別去那裏開解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身邊的老伴也失去，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朋友告別遂漸理解，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風濕關節病痛纏，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剩得孤枕實難捱</a:t>
            </a:r>
            <a:endParaRPr lang="en-US" sz="4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一生辛勞終於化作清風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這世上倍覺傷痛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幾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經波濤衝擊察覺始終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命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似惡夢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，夢</a:t>
            </a:r>
            <a:r>
              <a:rPr lang="zh-TW" altLang="en-US" sz="4400" dirty="0">
                <a:latin typeface="標楷體" pitchFamily="65" charset="-120"/>
                <a:ea typeface="標楷體" pitchFamily="65" charset="-120"/>
              </a:rPr>
              <a:t>亦化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空。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endParaRPr 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今天祇盼讓你知道，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莫再跌入這個圈套，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應該珍惜不要再虛耗，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上帝引導盡是美好；</a:t>
            </a:r>
            <a:endParaRPr lang="en-US" sz="4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endParaRPr 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抓</a:t>
            </a: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緊主愛定會感到，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在這世上不再苦惱，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就在此刻相信這忠告，</a:t>
            </a:r>
            <a:endParaRPr lang="en-US" altLang="zh-TW" sz="4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願意接受就是最好。</a:t>
            </a:r>
            <a:endParaRPr lang="en-US" sz="4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sz="4400" dirty="0" smtClean="0">
                <a:latin typeface="標楷體" pitchFamily="65" charset="-120"/>
                <a:ea typeface="標楷體" pitchFamily="65" charset="-12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人生故事  嗚……嗚……嗚……嗚…… 一出生走到這空間， 令世界又再多添悽慘， 小東西祇會喊過不休， 父母卻樂趣滿我心間，　 餐餐都要食八樽奶， 話咁快俾教署分派，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嗚……嗚……嗚……嗚…… 一出生走到這空間， 令世界又再多添悽慘， 小東西祇會喊過不休， 父母卻樂趣滿我心間，　 餐餐都要食八樽奶， 話咁快俾教署分派，</dc:title>
  <dc:creator>VI NAM</dc:creator>
  <cp:lastModifiedBy>VI NAM</cp:lastModifiedBy>
  <cp:revision>3</cp:revision>
  <dcterms:created xsi:type="dcterms:W3CDTF">2013-11-07T23:13:11Z</dcterms:created>
  <dcterms:modified xsi:type="dcterms:W3CDTF">2013-11-09T08:03:32Z</dcterms:modified>
</cp:coreProperties>
</file>