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986D1C-D428-4C90-B2C4-4A2D283BBC11}" type="datetimeFigureOut">
              <a:rPr lang="zh-TW" altLang="en-US" smtClean="0"/>
              <a:t>2013/6/1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DB2F222-CE3A-4871-9C30-DAAA399A17A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人生的福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人生一切能享的福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那樣保留得住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人生一切能享的福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那樣不虛空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人生的福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人生一切能享的福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那樣能夠滿足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人生一切能享的福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那樣能帶走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人生的福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我願給你最好禮物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就是主耶穌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勝過你人生一切的福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最深的羨慕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人生的福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你能給我最好禮物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是信主基督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跟隨祂腳步  永遠有福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我最深的喜悅和歡呼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3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2</TotalTime>
  <Words>91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人生的福</vt:lpstr>
      <vt:lpstr>人生的福</vt:lpstr>
      <vt:lpstr>人生的福</vt:lpstr>
      <vt:lpstr>人生的福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人生的福</dc:title>
  <dc:creator>DAIDUONG</dc:creator>
  <cp:lastModifiedBy>DAIDUONG</cp:lastModifiedBy>
  <cp:revision>1</cp:revision>
  <dcterms:created xsi:type="dcterms:W3CDTF">2013-06-01T10:10:20Z</dcterms:created>
  <dcterms:modified xsi:type="dcterms:W3CDTF">2013-06-01T10:13:05Z</dcterms:modified>
</cp:coreProperties>
</file>