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B8A793E-E992-4288-BFCE-DDDF71A7CCE2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A585A85-21D5-4078-910C-3EC1A803FF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人算什麼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耶和華我們的</a:t>
            </a:r>
            <a:r>
              <a:rPr lang="zh-TW" altLang="en-US" sz="5400" b="1" dirty="0" smtClean="0"/>
              <a:t>主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的名在地何</a:t>
            </a:r>
            <a:r>
              <a:rPr lang="zh-TW" altLang="en-US" sz="5400" b="1" dirty="0" smtClean="0"/>
              <a:t>美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將榮耀彰顯於</a:t>
            </a:r>
            <a:r>
              <a:rPr lang="zh-TW" altLang="en-US" sz="5400" b="1" dirty="0" smtClean="0"/>
              <a:t>天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將</a:t>
            </a:r>
            <a:r>
              <a:rPr lang="zh-TW" altLang="en-US" sz="5400" b="1" dirty="0" smtClean="0"/>
              <a:t>榮耀彰顯於天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人算什麼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觀看你所造的</a:t>
            </a:r>
            <a:r>
              <a:rPr lang="zh-TW" altLang="en-US" sz="5400" b="1" dirty="0" smtClean="0"/>
              <a:t>天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所</a:t>
            </a:r>
            <a:r>
              <a:rPr lang="zh-TW" altLang="en-US" sz="5400" b="1" dirty="0" smtClean="0"/>
              <a:t>擺設月亮</a:t>
            </a:r>
            <a:r>
              <a:rPr lang="zh-TW" altLang="en-US" sz="5400" b="1" dirty="0" smtClean="0"/>
              <a:t>星宿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觀看</a:t>
            </a:r>
            <a:r>
              <a:rPr lang="zh-TW" altLang="en-US" sz="5400" b="1" dirty="0" smtClean="0"/>
              <a:t>你指頭所造的</a:t>
            </a:r>
            <a:r>
              <a:rPr lang="zh-TW" altLang="en-US" sz="5400" b="1" dirty="0" smtClean="0"/>
              <a:t>天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所</a:t>
            </a:r>
            <a:r>
              <a:rPr lang="zh-TW" altLang="en-US" sz="5400" b="1" dirty="0" smtClean="0"/>
              <a:t>設的月亮星宿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人算什麼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便</a:t>
            </a:r>
            <a:r>
              <a:rPr lang="zh-TW" altLang="en-US" sz="5400" b="1" dirty="0" smtClean="0"/>
              <a:t>說</a:t>
            </a:r>
            <a:r>
              <a:rPr lang="en-US" altLang="zh-TW" sz="5400" b="1" dirty="0" smtClean="0"/>
              <a:t>  </a:t>
            </a:r>
            <a:r>
              <a:rPr lang="zh-TW" altLang="en-US" sz="5400" b="1" dirty="0" smtClean="0"/>
              <a:t>人</a:t>
            </a:r>
            <a:r>
              <a:rPr lang="zh-TW" altLang="en-US" sz="5400" b="1" dirty="0" smtClean="0"/>
              <a:t>算</a:t>
            </a:r>
            <a:r>
              <a:rPr lang="zh-TW" altLang="en-US" sz="5400" b="1" dirty="0" smtClean="0"/>
              <a:t>什麼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竟顧念</a:t>
            </a:r>
            <a:r>
              <a:rPr lang="zh-TW" altLang="en-US" sz="5400" b="1" dirty="0" smtClean="0"/>
              <a:t>他</a:t>
            </a:r>
            <a:r>
              <a:rPr lang="en-US" altLang="zh-TW" sz="5400" b="1" dirty="0" smtClean="0"/>
              <a:t> </a:t>
            </a:r>
            <a:r>
              <a:rPr lang="en-US" altLang="zh-TW" sz="5400" b="1" dirty="0" smtClean="0"/>
              <a:t> </a:t>
            </a:r>
            <a:r>
              <a:rPr lang="zh-TW" altLang="en-US" sz="5400" b="1" dirty="0" smtClean="0"/>
              <a:t>他</a:t>
            </a:r>
            <a:r>
              <a:rPr lang="zh-TW" altLang="en-US" sz="5400" b="1" dirty="0" smtClean="0"/>
              <a:t>算</a:t>
            </a:r>
            <a:r>
              <a:rPr lang="zh-TW" altLang="en-US" sz="5400" b="1" dirty="0" smtClean="0"/>
              <a:t>什麼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他</a:t>
            </a:r>
            <a:r>
              <a:rPr lang="zh-TW" altLang="en-US" sz="5400" b="1" dirty="0" smtClean="0"/>
              <a:t>比天使微小</a:t>
            </a:r>
            <a:r>
              <a:rPr lang="zh-TW" altLang="en-US" sz="5400" b="1" dirty="0" smtClean="0"/>
              <a:t>一點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賜他榮耀冠冕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人算什麼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耶和華我們的</a:t>
            </a:r>
            <a:r>
              <a:rPr lang="zh-TW" altLang="en-US" sz="5400" b="1" dirty="0" smtClean="0"/>
              <a:t>主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的名在地何</a:t>
            </a:r>
            <a:r>
              <a:rPr lang="zh-TW" altLang="en-US" sz="5400" b="1" dirty="0" smtClean="0"/>
              <a:t>美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將榮耀彰顯於</a:t>
            </a:r>
            <a:r>
              <a:rPr lang="zh-TW" altLang="en-US" sz="5400" b="1" dirty="0" smtClean="0"/>
              <a:t>天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將</a:t>
            </a:r>
            <a:r>
              <a:rPr lang="zh-TW" altLang="en-US" sz="5400" b="1" dirty="0" smtClean="0"/>
              <a:t>榮耀彰顯於天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人算什麼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觀看你所造的</a:t>
            </a:r>
            <a:r>
              <a:rPr lang="zh-TW" altLang="en-US" sz="5400" b="1" dirty="0" smtClean="0"/>
              <a:t>天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所</a:t>
            </a:r>
            <a:r>
              <a:rPr lang="zh-TW" altLang="en-US" sz="5400" b="1" dirty="0" smtClean="0"/>
              <a:t>擺設月亮</a:t>
            </a:r>
            <a:r>
              <a:rPr lang="zh-TW" altLang="en-US" sz="5400" b="1" dirty="0" smtClean="0"/>
              <a:t>星宿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觀看</a:t>
            </a:r>
            <a:r>
              <a:rPr lang="zh-TW" altLang="en-US" sz="5400" b="1" dirty="0" smtClean="0"/>
              <a:t>你指頭所造的</a:t>
            </a:r>
            <a:r>
              <a:rPr lang="zh-TW" altLang="en-US" sz="5400" b="1" dirty="0" smtClean="0"/>
              <a:t>天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所</a:t>
            </a:r>
            <a:r>
              <a:rPr lang="zh-TW" altLang="en-US" sz="5400" b="1" dirty="0" smtClean="0"/>
              <a:t>設的月亮星宿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人算什麼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環顧宇宙萬物何</a:t>
            </a:r>
            <a:r>
              <a:rPr lang="zh-TW" altLang="en-US" sz="5400" b="1" dirty="0" smtClean="0"/>
              <a:t>廣闊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試問</a:t>
            </a:r>
            <a:r>
              <a:rPr lang="zh-TW" altLang="en-US" sz="5400" b="1" dirty="0" smtClean="0"/>
              <a:t>人算什麼</a:t>
            </a:r>
            <a:r>
              <a:rPr lang="zh-TW" altLang="en-US" sz="5400" b="1" dirty="0" smtClean="0"/>
              <a:t>。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0</TotalTime>
  <Words>138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Theme5</vt:lpstr>
      <vt:lpstr>人算什麼</vt:lpstr>
      <vt:lpstr>人算什麼</vt:lpstr>
      <vt:lpstr>人算什麼</vt:lpstr>
      <vt:lpstr>人算什麼</vt:lpstr>
      <vt:lpstr>人算什麼</vt:lpstr>
      <vt:lpstr>人算什麼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人算什麼</dc:title>
  <dc:creator>DAIDUONG</dc:creator>
  <cp:lastModifiedBy>DAIDUONG</cp:lastModifiedBy>
  <cp:revision>1</cp:revision>
  <dcterms:created xsi:type="dcterms:W3CDTF">2013-09-29T01:30:27Z</dcterms:created>
  <dcterms:modified xsi:type="dcterms:W3CDTF">2013-09-29T01:30:41Z</dcterms:modified>
</cp:coreProperties>
</file>