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4524B-AE6A-4087-BAE4-39987C7831A0}" type="datetimeFigureOut">
              <a:rPr lang="zh-TW" altLang="en-US" smtClean="0"/>
              <a:t>2018/4/8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98B3F-F395-447E-9EED-9675D8113EA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4524B-AE6A-4087-BAE4-39987C7831A0}" type="datetimeFigureOut">
              <a:rPr lang="zh-TW" altLang="en-US" smtClean="0"/>
              <a:t>2018/4/8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98B3F-F395-447E-9EED-9675D8113EA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4524B-AE6A-4087-BAE4-39987C7831A0}" type="datetimeFigureOut">
              <a:rPr lang="zh-TW" altLang="en-US" smtClean="0"/>
              <a:t>2018/4/8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98B3F-F395-447E-9EED-9675D8113EA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4524B-AE6A-4087-BAE4-39987C7831A0}" type="datetimeFigureOut">
              <a:rPr lang="zh-TW" altLang="en-US" smtClean="0"/>
              <a:t>2018/4/8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98B3F-F395-447E-9EED-9675D8113EA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4524B-AE6A-4087-BAE4-39987C7831A0}" type="datetimeFigureOut">
              <a:rPr lang="zh-TW" altLang="en-US" smtClean="0"/>
              <a:t>2018/4/8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98B3F-F395-447E-9EED-9675D8113EA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4524B-AE6A-4087-BAE4-39987C7831A0}" type="datetimeFigureOut">
              <a:rPr lang="zh-TW" altLang="en-US" smtClean="0"/>
              <a:t>2018/4/8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98B3F-F395-447E-9EED-9675D8113EA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4524B-AE6A-4087-BAE4-39987C7831A0}" type="datetimeFigureOut">
              <a:rPr lang="zh-TW" altLang="en-US" smtClean="0"/>
              <a:t>2018/4/8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98B3F-F395-447E-9EED-9675D8113EA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4524B-AE6A-4087-BAE4-39987C7831A0}" type="datetimeFigureOut">
              <a:rPr lang="zh-TW" altLang="en-US" smtClean="0"/>
              <a:t>2018/4/8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98B3F-F395-447E-9EED-9675D8113EA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4524B-AE6A-4087-BAE4-39987C7831A0}" type="datetimeFigureOut">
              <a:rPr lang="zh-TW" altLang="en-US" smtClean="0"/>
              <a:t>2018/4/8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98B3F-F395-447E-9EED-9675D8113EA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4524B-AE6A-4087-BAE4-39987C7831A0}" type="datetimeFigureOut">
              <a:rPr lang="zh-TW" altLang="en-US" smtClean="0"/>
              <a:t>2018/4/8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98B3F-F395-447E-9EED-9675D8113EA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4524B-AE6A-4087-BAE4-39987C7831A0}" type="datetimeFigureOut">
              <a:rPr lang="zh-TW" altLang="en-US" smtClean="0"/>
              <a:t>2018/4/8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98B3F-F395-447E-9EED-9675D8113EA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4524B-AE6A-4087-BAE4-39987C7831A0}" type="datetimeFigureOut">
              <a:rPr lang="zh-TW" altLang="en-US" smtClean="0"/>
              <a:t>2018/4/8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98B3F-F395-447E-9EED-9675D8113EA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今我有快樂</a:t>
            </a:r>
            <a:endParaRPr lang="zh-TW" alt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今我有快樂快樂在我心中</a:t>
            </a:r>
            <a:endParaRPr lang="en-US" altLang="zh-CN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在我心中在我心中</a:t>
            </a:r>
            <a:endParaRPr lang="en-US" altLang="zh-CN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今我有快樂快樂在我心中</a:t>
            </a:r>
            <a:endParaRPr lang="en-US" altLang="zh-CN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永遠在我心中</a:t>
            </a:r>
            <a:endParaRPr lang="en-US" altLang="zh-CN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15</TotalTime>
  <Words>30</Words>
  <Application>Microsoft Office PowerPoint</Application>
  <PresentationFormat>如螢幕大小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佈景主題1</vt:lpstr>
      <vt:lpstr>今我有快樂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今我有快樂</dc:title>
  <dc:creator>大唐</dc:creator>
  <cp:lastModifiedBy>大唐</cp:lastModifiedBy>
  <cp:revision>3</cp:revision>
  <dcterms:created xsi:type="dcterms:W3CDTF">2018-04-08T00:27:06Z</dcterms:created>
  <dcterms:modified xsi:type="dcterms:W3CDTF">2018-04-08T00:42:57Z</dcterms:modified>
</cp:coreProperties>
</file>