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9CB5C0E8-BDB7-41EB-8ED2-B96E9D71B356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22867DE-2BDC-45A8-9C16-F954B06306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今生跟隨主耶穌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當我認識</a:t>
            </a:r>
            <a:r>
              <a:rPr lang="zh-TW" altLang="en-US" sz="5400" dirty="0" smtClean="0"/>
              <a:t>你那</a:t>
            </a:r>
            <a:r>
              <a:rPr lang="zh-TW" altLang="en-US" sz="5400" dirty="0"/>
              <a:t>一刻</a:t>
            </a:r>
            <a:r>
              <a:rPr lang="zh-TW" altLang="en-US" sz="5400" dirty="0" smtClean="0"/>
              <a:t>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的心都交給了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我信仰</a:t>
            </a:r>
            <a:r>
              <a:rPr lang="zh-TW" altLang="en-US" sz="5400" dirty="0" smtClean="0"/>
              <a:t>你那</a:t>
            </a:r>
            <a:r>
              <a:rPr lang="zh-TW" altLang="en-US" sz="5400" dirty="0"/>
              <a:t>一刻</a:t>
            </a:r>
            <a:r>
              <a:rPr lang="zh-TW" altLang="en-US" sz="5400" dirty="0" smtClean="0"/>
              <a:t>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就是你的兒女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今生跟隨主耶穌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當我徘徊</a:t>
            </a:r>
            <a:r>
              <a:rPr lang="zh-TW" altLang="en-US" sz="5400" dirty="0" smtClean="0"/>
              <a:t>在痛苦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邊緣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你伸出你的</a:t>
            </a:r>
            <a:r>
              <a:rPr lang="zh-TW" altLang="en-US" sz="5400" dirty="0" smtClean="0"/>
              <a:t>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幸福來敲門的</a:t>
            </a:r>
            <a:r>
              <a:rPr lang="zh-TW" altLang="en-US" sz="5400" dirty="0" smtClean="0"/>
              <a:t>時候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知道那是你的恩典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今生跟隨主耶穌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你的恩典充滿世界每個</a:t>
            </a:r>
            <a:r>
              <a:rPr lang="zh-TW" altLang="en-US" sz="5400" dirty="0" smtClean="0"/>
              <a:t>角落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人</a:t>
            </a:r>
            <a:r>
              <a:rPr lang="zh-TW" altLang="en-US" sz="5400" dirty="0" smtClean="0"/>
              <a:t>平安  讓</a:t>
            </a:r>
            <a:r>
              <a:rPr lang="zh-TW" altLang="en-US" sz="5400" dirty="0"/>
              <a:t>人有</a:t>
            </a:r>
            <a:r>
              <a:rPr lang="zh-TW" altLang="en-US" sz="5400" dirty="0" smtClean="0"/>
              <a:t>喜樂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今生</a:t>
            </a:r>
            <a:r>
              <a:rPr lang="zh-TW" altLang="en-US" sz="5400" dirty="0"/>
              <a:t>跟隨主</a:t>
            </a:r>
            <a:r>
              <a:rPr lang="zh-TW" altLang="en-US" sz="5400" dirty="0" smtClean="0"/>
              <a:t>耶穌  你</a:t>
            </a:r>
            <a:r>
              <a:rPr lang="zh-TW" altLang="en-US" sz="5400" dirty="0"/>
              <a:t>是我的</a:t>
            </a:r>
            <a:r>
              <a:rPr lang="zh-TW" altLang="en-US" sz="5400" dirty="0" smtClean="0"/>
              <a:t>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用寶血洗淨了我們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今生跟隨主耶穌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生命中如果沒有你的</a:t>
            </a:r>
            <a:r>
              <a:rPr lang="zh-TW" altLang="en-US" sz="5400" dirty="0" smtClean="0"/>
              <a:t>指引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世間</a:t>
            </a:r>
            <a:r>
              <a:rPr lang="zh-TW" altLang="en-US" sz="5400" dirty="0"/>
              <a:t>繁華將沖淡我</a:t>
            </a:r>
            <a:r>
              <a:rPr lang="zh-TW" altLang="en-US" sz="5400" dirty="0" smtClean="0"/>
              <a:t>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今生</a:t>
            </a:r>
            <a:r>
              <a:rPr lang="zh-TW" altLang="en-US" sz="5400" dirty="0"/>
              <a:t>跟隨主</a:t>
            </a:r>
            <a:r>
              <a:rPr lang="zh-TW" altLang="en-US" sz="5400" dirty="0" smtClean="0"/>
              <a:t>耶穌  你</a:t>
            </a:r>
            <a:r>
              <a:rPr lang="zh-TW" altLang="en-US" sz="5400" dirty="0"/>
              <a:t>是我的</a:t>
            </a:r>
            <a:r>
              <a:rPr lang="zh-TW" altLang="en-US" sz="5400" dirty="0" smtClean="0"/>
              <a:t>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背十字架一輩子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6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佈景主題16</Template>
  <TotalTime>2</TotalTime>
  <Words>125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佈景主題16</vt:lpstr>
      <vt:lpstr>今生跟隨主耶穌</vt:lpstr>
      <vt:lpstr>今生跟隨主耶穌</vt:lpstr>
      <vt:lpstr>今生跟隨主耶穌</vt:lpstr>
      <vt:lpstr>今生跟隨主耶穌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今生跟隨主耶穌</dc:title>
  <dc:creator>大唐</dc:creator>
  <cp:lastModifiedBy>大唐</cp:lastModifiedBy>
  <cp:revision>1</cp:revision>
  <dcterms:created xsi:type="dcterms:W3CDTF">2017-03-05T00:46:56Z</dcterms:created>
  <dcterms:modified xsi:type="dcterms:W3CDTF">2017-03-05T00:49:00Z</dcterms:modified>
</cp:coreProperties>
</file>