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FFB8-8DE7-4846-9905-B999C10B113F}" type="datetimeFigureOut">
              <a:rPr lang="zh-TW" altLang="en-US" smtClean="0"/>
              <a:t>2016/3/19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37BA-44F7-4217-9395-EFF39AD8C5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以愛奉獻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敬拜與事奉</a:t>
            </a:r>
          </a:p>
          <a:p>
            <a:pPr algn="ctr">
              <a:buNone/>
            </a:pPr>
            <a:r>
              <a:rPr lang="zh-TW" altLang="en-US" sz="5400" dirty="0"/>
              <a:t>為神心意要</a:t>
            </a:r>
            <a:r>
              <a:rPr lang="zh-TW" altLang="en-US" sz="5400" dirty="0" smtClean="0"/>
              <a:t>一致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歌聲</a:t>
            </a:r>
            <a:r>
              <a:rPr lang="zh-TW" altLang="en-US" sz="5400" dirty="0"/>
              <a:t>飄遠</a:t>
            </a:r>
          </a:p>
          <a:p>
            <a:pPr algn="ctr">
              <a:buNone/>
            </a:pPr>
            <a:r>
              <a:rPr lang="zh-TW" altLang="en-US" sz="5400" dirty="0"/>
              <a:t>為証主恩可永添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以愛奉獻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過去與現在</a:t>
            </a:r>
          </a:p>
          <a:p>
            <a:pPr algn="ctr">
              <a:buNone/>
            </a:pPr>
            <a:r>
              <a:rPr lang="zh-TW" altLang="en-US" sz="5400" dirty="0"/>
              <a:t>未嫌天冷怕路</a:t>
            </a:r>
            <a:r>
              <a:rPr lang="zh-TW" altLang="en-US" sz="5400" dirty="0" smtClean="0"/>
              <a:t>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攜手</a:t>
            </a:r>
            <a:r>
              <a:rPr lang="zh-TW" altLang="en-US" sz="5400" dirty="0"/>
              <a:t>去 同宣告</a:t>
            </a:r>
          </a:p>
          <a:p>
            <a:pPr algn="ctr">
              <a:buNone/>
            </a:pPr>
            <a:r>
              <a:rPr lang="zh-TW" altLang="en-US" sz="5400" dirty="0"/>
              <a:t>神大愛萬遍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以愛奉獻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樂意將愛</a:t>
            </a:r>
            <a:r>
              <a:rPr lang="zh-TW" altLang="en-US" sz="5400" dirty="0" smtClean="0"/>
              <a:t>奉獻  甘心</a:t>
            </a:r>
            <a:r>
              <a:rPr lang="zh-TW" altLang="en-US" sz="5400" dirty="0"/>
              <a:t>化作活</a:t>
            </a:r>
            <a:r>
              <a:rPr lang="zh-TW" altLang="en-US" sz="5400" dirty="0" smtClean="0"/>
              <a:t>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突破路途</a:t>
            </a:r>
            <a:r>
              <a:rPr lang="zh-TW" altLang="en-US" sz="5400" dirty="0" smtClean="0"/>
              <a:t>上  衝</a:t>
            </a:r>
            <a:r>
              <a:rPr lang="zh-TW" altLang="en-US" sz="5400" dirty="0"/>
              <a:t>開綑綁</a:t>
            </a:r>
            <a:r>
              <a:rPr lang="zh-TW" altLang="en-US" sz="5400" dirty="0" smtClean="0"/>
              <a:t>掛牽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皆</a:t>
            </a:r>
            <a:r>
              <a:rPr lang="zh-TW" altLang="en-US" sz="5400" dirty="0"/>
              <a:t>因有你勵</a:t>
            </a:r>
            <a:r>
              <a:rPr lang="zh-TW" altLang="en-US" sz="5400" dirty="0" smtClean="0"/>
              <a:t>勉  定</a:t>
            </a:r>
            <a:r>
              <a:rPr lang="zh-TW" altLang="en-US" sz="5400" dirty="0"/>
              <a:t>能跨過每天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以愛奉獻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用信心去</a:t>
            </a:r>
            <a:r>
              <a:rPr lang="zh-TW" altLang="en-US" sz="5400" dirty="0" smtClean="0"/>
              <a:t>實踐  主</a:t>
            </a:r>
            <a:r>
              <a:rPr lang="zh-TW" altLang="en-US" sz="5400" dirty="0"/>
              <a:t>的教誨未</a:t>
            </a:r>
            <a:r>
              <a:rPr lang="zh-TW" altLang="en-US" sz="5400" dirty="0" smtClean="0"/>
              <a:t>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縱</a:t>
            </a:r>
            <a:r>
              <a:rPr lang="zh-TW" altLang="en-US" sz="5400" dirty="0"/>
              <a:t>有天或</a:t>
            </a:r>
            <a:r>
              <a:rPr lang="zh-TW" altLang="en-US" sz="5400" dirty="0" smtClean="0"/>
              <a:t>疲倦  都</a:t>
            </a:r>
            <a:r>
              <a:rPr lang="zh-TW" altLang="en-US" sz="5400" dirty="0"/>
              <a:t>得保守引</a:t>
            </a:r>
            <a:r>
              <a:rPr lang="zh-TW" altLang="en-US" sz="5400" dirty="0" smtClean="0"/>
              <a:t>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以愛</a:t>
            </a:r>
            <a:r>
              <a:rPr lang="zh-TW" altLang="en-US" sz="5400" dirty="0" smtClean="0"/>
              <a:t>奉獻  屬神的心不變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105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以愛奉獻</vt:lpstr>
      <vt:lpstr>以愛奉獻</vt:lpstr>
      <vt:lpstr>以愛奉獻</vt:lpstr>
      <vt:lpstr>以愛奉獻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以愛奉獻</dc:title>
  <dc:creator>大唐</dc:creator>
  <cp:lastModifiedBy>大唐</cp:lastModifiedBy>
  <cp:revision>1</cp:revision>
  <dcterms:created xsi:type="dcterms:W3CDTF">2016-03-19T12:13:08Z</dcterms:created>
  <dcterms:modified xsi:type="dcterms:W3CDTF">2016-03-19T12:15:03Z</dcterms:modified>
</cp:coreProperties>
</file>