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5697281B-3888-4427-B093-F94A13E00C9A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以色列的聖者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以色列的聖者</a:t>
            </a:r>
          </a:p>
          <a:p>
            <a:pPr algn="ctr">
              <a:buNone/>
            </a:pPr>
            <a:r>
              <a:rPr lang="zh-TW" altLang="en-US" sz="5400" dirty="0"/>
              <a:t>為我犧牲自己</a:t>
            </a:r>
          </a:p>
          <a:p>
            <a:pPr algn="ctr">
              <a:buNone/>
            </a:pPr>
            <a:r>
              <a:rPr lang="zh-TW" altLang="en-US" sz="5400" dirty="0"/>
              <a:t>神羔羊你是彌賽亞</a:t>
            </a:r>
          </a:p>
          <a:p>
            <a:pPr algn="ctr">
              <a:buNone/>
            </a:pPr>
            <a:r>
              <a:rPr lang="zh-TW" altLang="en-US" sz="5400" dirty="0"/>
              <a:t>耶穌和平之君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以色列的聖者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我要</a:t>
            </a:r>
            <a:r>
              <a:rPr lang="zh-TW" altLang="en-US" sz="5400" dirty="0" smtClean="0"/>
              <a:t>跪</a:t>
            </a:r>
            <a:r>
              <a:rPr lang="zh-CN" altLang="en-US" sz="5400" dirty="0" smtClean="0"/>
              <a:t>下</a:t>
            </a:r>
            <a:r>
              <a:rPr lang="zh-TW" altLang="en-US" sz="5400" dirty="0" smtClean="0"/>
              <a:t>  </a:t>
            </a:r>
            <a:r>
              <a:rPr lang="zh-CN" altLang="en-US" sz="5400" dirty="0" smtClean="0"/>
              <a:t>來</a:t>
            </a:r>
            <a:r>
              <a:rPr lang="zh-TW" altLang="en-US" sz="5400" smtClean="0"/>
              <a:t>敬</a:t>
            </a:r>
            <a:r>
              <a:rPr lang="zh-TW" altLang="en-US" sz="5400" dirty="0"/>
              <a:t>拜你主</a:t>
            </a:r>
            <a:r>
              <a:rPr lang="zh-TW" altLang="en-US" sz="5400" dirty="0" smtClean="0"/>
              <a:t>啊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因為你是萬王之王</a:t>
            </a:r>
          </a:p>
          <a:p>
            <a:pPr algn="ctr">
              <a:buNone/>
            </a:pPr>
            <a:r>
              <a:rPr lang="zh-TW" altLang="en-US" sz="5400" dirty="0"/>
              <a:t>我要</a:t>
            </a:r>
            <a:r>
              <a:rPr lang="zh-TW" altLang="en-US" sz="5400" dirty="0" smtClean="0"/>
              <a:t>跪</a:t>
            </a:r>
            <a:r>
              <a:rPr lang="zh-CN" altLang="en-US" sz="5400" dirty="0" smtClean="0"/>
              <a:t>下  來</a:t>
            </a:r>
            <a:r>
              <a:rPr lang="zh-TW" altLang="en-US" sz="5400" dirty="0" smtClean="0"/>
              <a:t>敬</a:t>
            </a:r>
            <a:r>
              <a:rPr lang="zh-TW" altLang="en-US" sz="5400" dirty="0"/>
              <a:t>拜你我</a:t>
            </a:r>
            <a:r>
              <a:rPr lang="zh-TW" altLang="en-US" sz="5400" dirty="0" smtClean="0"/>
              <a:t>神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寶貴</a:t>
            </a:r>
            <a:r>
              <a:rPr lang="zh-TW" altLang="en-US" sz="5400" dirty="0" smtClean="0"/>
              <a:t>耶穌  和平</a:t>
            </a:r>
            <a:r>
              <a:rPr lang="zh-TW" altLang="en-US" sz="5400" dirty="0"/>
              <a:t>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5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0</TotalTime>
  <Words>57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佈景主題5</vt:lpstr>
      <vt:lpstr>以色列的聖者</vt:lpstr>
      <vt:lpstr>以色列的聖者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以色列的聖者</dc:title>
  <dc:creator>DAIDUONG</dc:creator>
  <cp:lastModifiedBy>DAIDUONG</cp:lastModifiedBy>
  <cp:revision>2</cp:revision>
  <dcterms:created xsi:type="dcterms:W3CDTF">2014-04-18T13:04:21Z</dcterms:created>
  <dcterms:modified xsi:type="dcterms:W3CDTF">2014-04-20T12:58:32Z</dcterms:modified>
</cp:coreProperties>
</file>