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FF61-6296-4487-AEC9-98D6BEF8E314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A77A-5762-4051-95EF-A6873A395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6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FF61-6296-4487-AEC9-98D6BEF8E314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A77A-5762-4051-95EF-A6873A395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4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FF61-6296-4487-AEC9-98D6BEF8E314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A77A-5762-4051-95EF-A6873A395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7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FF61-6296-4487-AEC9-98D6BEF8E314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A77A-5762-4051-95EF-A6873A395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0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FF61-6296-4487-AEC9-98D6BEF8E314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A77A-5762-4051-95EF-A6873A395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4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FF61-6296-4487-AEC9-98D6BEF8E314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A77A-5762-4051-95EF-A6873A395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5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FF61-6296-4487-AEC9-98D6BEF8E314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A77A-5762-4051-95EF-A6873A395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4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FF61-6296-4487-AEC9-98D6BEF8E314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A77A-5762-4051-95EF-A6873A395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9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FF61-6296-4487-AEC9-98D6BEF8E314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A77A-5762-4051-95EF-A6873A395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3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FF61-6296-4487-AEC9-98D6BEF8E314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A77A-5762-4051-95EF-A6873A395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6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FF61-6296-4487-AEC9-98D6BEF8E314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A77A-5762-4051-95EF-A6873A395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3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FFF61-6296-4487-AEC9-98D6BEF8E314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CA77A-5762-4051-95EF-A6873A395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6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D661E-B574-45A1-9C11-2F96461C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以色列的聖者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8326-CAA2-446E-9E45-6B9755B2E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以色列的聖者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為我犧牲自己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神羔羊   你是彌賽亞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耶穌和平之君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238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D661E-B574-45A1-9C11-2F96461C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以色列的聖者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8326-CAA2-446E-9E45-6B9755B2E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46672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我要跪拜   要敬拜你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主啊   因為你是萬王之王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我要跪拜   要敬拜你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我神   寶貴耶穌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和平之君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6701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74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Microsoft JhengHei</vt:lpstr>
      <vt:lpstr>Arial</vt:lpstr>
      <vt:lpstr>Calibri</vt:lpstr>
      <vt:lpstr>Calibri Light</vt:lpstr>
      <vt:lpstr>Office Theme</vt:lpstr>
      <vt:lpstr>以色列的聖者</vt:lpstr>
      <vt:lpstr>以色列的聖者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以色列的聖者</dc:title>
  <dc:creator>batisuoc</dc:creator>
  <cp:lastModifiedBy>batisuoc</cp:lastModifiedBy>
  <cp:revision>1</cp:revision>
  <dcterms:created xsi:type="dcterms:W3CDTF">2018-01-30T11:58:48Z</dcterms:created>
  <dcterms:modified xsi:type="dcterms:W3CDTF">2018-01-30T12:02:07Z</dcterms:modified>
</cp:coreProperties>
</file>