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3F3354D3-0D19-4B73-A61C-22F93F57DB9C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54BC5BD-DB85-46DE-A3B9-23DF21BDB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以馬內利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以馬內利  </a:t>
            </a:r>
            <a:r>
              <a:rPr lang="zh-CN" altLang="en-US" sz="5400" dirty="0" smtClean="0"/>
              <a:t>以馬內利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祂名稱為</a:t>
            </a:r>
            <a:r>
              <a:rPr lang="zh-CN" altLang="en-US" sz="5400" dirty="0" smtClean="0"/>
              <a:t>以馬內利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神同在  彰顯榮光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祂名稱為以馬內利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2</TotalTime>
  <Words>31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Theme13</vt:lpstr>
      <vt:lpstr>以馬內利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以馬內利</dc:title>
  <dc:creator>DAIDUONG</dc:creator>
  <cp:lastModifiedBy>DAIDUONG</cp:lastModifiedBy>
  <cp:revision>1</cp:revision>
  <dcterms:created xsi:type="dcterms:W3CDTF">2013-11-30T23:54:18Z</dcterms:created>
  <dcterms:modified xsi:type="dcterms:W3CDTF">2013-11-30T23:56:20Z</dcterms:modified>
</cp:coreProperties>
</file>