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050E-8A9A-4B57-8E74-53EE43D66355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CB5E-DC01-4DE4-BD3B-7183479C08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050E-8A9A-4B57-8E74-53EE43D66355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CB5E-DC01-4DE4-BD3B-7183479C08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050E-8A9A-4B57-8E74-53EE43D66355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CB5E-DC01-4DE4-BD3B-7183479C08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050E-8A9A-4B57-8E74-53EE43D66355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CB5E-DC01-4DE4-BD3B-7183479C08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050E-8A9A-4B57-8E74-53EE43D66355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CB5E-DC01-4DE4-BD3B-7183479C08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050E-8A9A-4B57-8E74-53EE43D66355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CB5E-DC01-4DE4-BD3B-7183479C08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050E-8A9A-4B57-8E74-53EE43D66355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CB5E-DC01-4DE4-BD3B-7183479C08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050E-8A9A-4B57-8E74-53EE43D66355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CB5E-DC01-4DE4-BD3B-7183479C08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050E-8A9A-4B57-8E74-53EE43D66355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CB5E-DC01-4DE4-BD3B-7183479C08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050E-8A9A-4B57-8E74-53EE43D66355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CB5E-DC01-4DE4-BD3B-7183479C08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050E-8A9A-4B57-8E74-53EE43D66355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CB5E-DC01-4DE4-BD3B-7183479C08E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1A0050E-8A9A-4B57-8E74-53EE43D66355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5DCB5E-DC01-4DE4-BD3B-7183479C08E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仰望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001156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我的心啊 為何</a:t>
            </a:r>
            <a:r>
              <a:rPr lang="zh-TW" altLang="en-US" sz="5400" b="1" dirty="0" smtClean="0"/>
              <a:t>憂悶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應當</a:t>
            </a:r>
            <a:r>
              <a:rPr lang="zh-TW" altLang="en-US" sz="5400" b="1" dirty="0"/>
              <a:t>仰望 全能的</a:t>
            </a:r>
            <a:r>
              <a:rPr lang="zh-TW" altLang="en-US" sz="5400" b="1" dirty="0" smtClean="0"/>
              <a:t>神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我</a:t>
            </a:r>
            <a:r>
              <a:rPr lang="zh-TW" altLang="en-US" sz="5400" b="1" dirty="0"/>
              <a:t>的心啊 為何</a:t>
            </a:r>
            <a:r>
              <a:rPr lang="zh-TW" altLang="en-US" sz="5400" b="1" dirty="0" smtClean="0"/>
              <a:t>憂悶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 smtClean="0"/>
              <a:t>應當</a:t>
            </a:r>
            <a:r>
              <a:rPr lang="zh-TW" altLang="en-US" sz="5400" b="1" dirty="0"/>
              <a:t>仰望 我的神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仰望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001156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/>
              <a:t>仰望祂 我就得力量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仰望祂 我就不</a:t>
            </a:r>
            <a:r>
              <a:rPr lang="zh-TW" altLang="en-US" sz="5400" b="1" dirty="0" smtClean="0"/>
              <a:t>懼怕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仰望</a:t>
            </a:r>
            <a:r>
              <a:rPr lang="zh-TW" altLang="en-US" sz="5400" b="1" dirty="0" smtClean="0"/>
              <a:t>祂 我將如鷹展翅上</a:t>
            </a:r>
            <a:r>
              <a:rPr lang="zh-TW" altLang="en-US" sz="5400" b="1" dirty="0" smtClean="0"/>
              <a:t>騰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我</a:t>
            </a:r>
            <a:r>
              <a:rPr lang="zh-TW" altLang="en-US" sz="5400" b="1" dirty="0" smtClean="0"/>
              <a:t>剛強壯膽 再次重新得力</a:t>
            </a:r>
            <a:endParaRPr lang="zh-TW" altLang="en-US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仰望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001156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/>
              <a:t>哈利路  哈利路亞</a:t>
            </a:r>
            <a:endParaRPr lang="en-US" altLang="zh-TW" sz="5400" b="1" dirty="0" smtClean="0"/>
          </a:p>
          <a:p>
            <a:pPr algn="ctr">
              <a:buNone/>
            </a:pPr>
            <a:r>
              <a:rPr lang="zh-TW" altLang="en-US" sz="5400" b="1" dirty="0" smtClean="0"/>
              <a:t>哈利路  哈利路亞</a:t>
            </a:r>
            <a:endParaRPr lang="zh-TW" altLang="en-US"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1</TotalTime>
  <Words>66</Words>
  <Application>Microsoft Office PowerPoint</Application>
  <PresentationFormat>如螢幕大小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佈景主題3</vt:lpstr>
      <vt:lpstr>仰望</vt:lpstr>
      <vt:lpstr>仰望</vt:lpstr>
      <vt:lpstr>仰望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仰望</dc:title>
  <dc:creator>大唐</dc:creator>
  <cp:lastModifiedBy>User</cp:lastModifiedBy>
  <cp:revision>3</cp:revision>
  <dcterms:created xsi:type="dcterms:W3CDTF">2014-09-26T08:16:32Z</dcterms:created>
  <dcterms:modified xsi:type="dcterms:W3CDTF">2017-07-23T00:22:19Z</dcterms:modified>
</cp:coreProperties>
</file>