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15C4-4E80-4065-92F0-F23DA85F77CD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9410-7724-49F5-A285-87216830B9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15C4-4E80-4065-92F0-F23DA85F77CD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9410-7724-49F5-A285-87216830B9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15C4-4E80-4065-92F0-F23DA85F77CD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9410-7724-49F5-A285-87216830B9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15C4-4E80-4065-92F0-F23DA85F77CD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9410-7724-49F5-A285-87216830B9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15C4-4E80-4065-92F0-F23DA85F77CD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9410-7724-49F5-A285-87216830B9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15C4-4E80-4065-92F0-F23DA85F77CD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9410-7724-49F5-A285-87216830B9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15C4-4E80-4065-92F0-F23DA85F77CD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9410-7724-49F5-A285-87216830B9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15C4-4E80-4065-92F0-F23DA85F77CD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9410-7724-49F5-A285-87216830B9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15C4-4E80-4065-92F0-F23DA85F77CD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9410-7724-49F5-A285-87216830B9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15C4-4E80-4065-92F0-F23DA85F77CD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9410-7724-49F5-A285-87216830B9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15C4-4E80-4065-92F0-F23DA85F77CD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9410-7724-49F5-A285-87216830B9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6D015C4-4E80-4065-92F0-F23DA85F77CD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669410-7724-49F5-A285-87216830B9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伴我成長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zh-TW" altLang="en-US" sz="5400" dirty="0"/>
              <a:t>沒法抓緊光陰片刻</a:t>
            </a:r>
            <a:r>
              <a:rPr lang="zh-TW" altLang="en-US" sz="5400" dirty="0" smtClean="0"/>
              <a:t>分秒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沒</a:t>
            </a:r>
            <a:r>
              <a:rPr lang="zh-TW" altLang="en-US" sz="5400" dirty="0"/>
              <a:t>法猜測身邊聚合散</a:t>
            </a:r>
            <a:r>
              <a:rPr lang="zh-TW" altLang="en-US" sz="5400" dirty="0" smtClean="0"/>
              <a:t>離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但</a:t>
            </a:r>
            <a:r>
              <a:rPr lang="zh-TW" altLang="en-US" sz="5400" dirty="0"/>
              <a:t>我感激恩主給我友</a:t>
            </a:r>
            <a:r>
              <a:rPr lang="zh-TW" altLang="en-US" sz="5400" dirty="0" smtClean="0"/>
              <a:t>伴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這匆匆一生添</a:t>
            </a:r>
            <a:r>
              <a:rPr lang="zh-TW" altLang="en-US" sz="5400" dirty="0" smtClean="0"/>
              <a:t>意義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伴我成長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zh-TW" altLang="en-US" sz="5400" dirty="0"/>
              <a:t>是你珍惜彼此每刻</a:t>
            </a:r>
            <a:r>
              <a:rPr lang="zh-TW" altLang="en-US" sz="5400" dirty="0" smtClean="0"/>
              <a:t>相處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樂</a:t>
            </a:r>
            <a:r>
              <a:rPr lang="zh-TW" altLang="en-US" sz="5400" dirty="0"/>
              <a:t>困甘苦始終伴在我</a:t>
            </a:r>
            <a:r>
              <a:rPr lang="zh-TW" altLang="en-US" sz="5400" dirty="0" smtClean="0"/>
              <a:t>旁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願意</a:t>
            </a:r>
            <a:r>
              <a:rPr lang="zh-TW" altLang="en-US" sz="5400" dirty="0"/>
              <a:t>彼此關心寬恕</a:t>
            </a:r>
            <a:r>
              <a:rPr lang="zh-TW" altLang="en-US" sz="5400" dirty="0" smtClean="0"/>
              <a:t>接納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實踐</a:t>
            </a:r>
            <a:r>
              <a:rPr lang="zh-TW" altLang="en-US" sz="5400" dirty="0"/>
              <a:t>基督降生的</a:t>
            </a:r>
            <a:r>
              <a:rPr lang="zh-TW" altLang="en-US" sz="5400" dirty="0" smtClean="0"/>
              <a:t>真理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伴我成長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zh-TW" altLang="en-US" sz="5400" dirty="0"/>
              <a:t>同携手闊步踏</a:t>
            </a:r>
            <a:r>
              <a:rPr lang="zh-TW" altLang="en-US" sz="5400" dirty="0" smtClean="0"/>
              <a:t>上天路行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令</a:t>
            </a:r>
            <a:r>
              <a:rPr lang="zh-TW" altLang="en-US" sz="5400" dirty="0"/>
              <a:t>我心灼熱是你的</a:t>
            </a:r>
            <a:r>
              <a:rPr lang="zh-TW" altLang="en-US" sz="5400" dirty="0" smtClean="0"/>
              <a:t>真摯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祈求</a:t>
            </a:r>
            <a:r>
              <a:rPr lang="zh-TW" altLang="en-US" sz="5400" dirty="0"/>
              <a:t>主記念祝福這</a:t>
            </a:r>
            <a:r>
              <a:rPr lang="zh-TW" altLang="en-US" sz="5400" dirty="0" smtClean="0"/>
              <a:t>段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這</a:t>
            </a:r>
            <a:r>
              <a:rPr lang="zh-TW" altLang="en-US" sz="5400" dirty="0"/>
              <a:t>段情誼不變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伴我成長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zh-TW" altLang="en-US" sz="5400" dirty="0"/>
              <a:t>沒法抓緊光陰片刻</a:t>
            </a:r>
            <a:r>
              <a:rPr lang="zh-TW" altLang="en-US" sz="5400" dirty="0" smtClean="0"/>
              <a:t>分秒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沒</a:t>
            </a:r>
            <a:r>
              <a:rPr lang="zh-TW" altLang="en-US" sz="5400" dirty="0"/>
              <a:t>法猜測身邊聚合散</a:t>
            </a:r>
            <a:r>
              <a:rPr lang="zh-TW" altLang="en-US" sz="5400" dirty="0" smtClean="0"/>
              <a:t>離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但</a:t>
            </a:r>
            <a:r>
              <a:rPr lang="zh-TW" altLang="en-US" sz="5400" dirty="0"/>
              <a:t>我感激恩主得你</a:t>
            </a:r>
            <a:r>
              <a:rPr lang="zh-TW" altLang="en-US" sz="5400" dirty="0" smtClean="0"/>
              <a:t>作伴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令</a:t>
            </a:r>
            <a:r>
              <a:rPr lang="zh-TW" altLang="en-US" sz="5400" dirty="0"/>
              <a:t>我匆匆這生添溫暖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佈景主題12</Template>
  <TotalTime>1</TotalTime>
  <Words>118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佈景主題12</vt:lpstr>
      <vt:lpstr>伴我成長</vt:lpstr>
      <vt:lpstr>伴我成長</vt:lpstr>
      <vt:lpstr>伴我成長</vt:lpstr>
      <vt:lpstr>伴我成長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伴我成長</dc:title>
  <dc:creator>大唐</dc:creator>
  <cp:lastModifiedBy>大唐</cp:lastModifiedBy>
  <cp:revision>1</cp:revision>
  <dcterms:created xsi:type="dcterms:W3CDTF">2014-12-31T08:57:15Z</dcterms:created>
  <dcterms:modified xsi:type="dcterms:W3CDTF">2014-12-31T08:58:50Z</dcterms:modified>
</cp:coreProperties>
</file>