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2751-6038-47C6-81EE-EE1E1DD4A6B3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7E48-FEA9-48A0-924F-6D42B6F6BB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57650.b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872456"/>
            <a:ext cx="7181850" cy="3981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你讓我看見你的信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實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你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醫治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陪伴 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我同 走過危難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憂愁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哪怕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崎嶇 憂傷 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困倦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平安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的約 伴我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跨過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感激你愛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我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從不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撇下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我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來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感激你顧念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我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用你寶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血救贖我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用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你手 扶持我 引導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我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是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你溫柔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雙手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是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你 長闊高深的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愛</a:t>
            </a:r>
            <a:endParaRPr lang="en-US" altLang="ja-JP" sz="5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感激</a:t>
            </a:r>
            <a:r>
              <a:rPr lang="ja-JP" altLang="en-US" sz="5400" dirty="0" smtClean="0">
                <a:solidFill>
                  <a:schemeClr val="tx2">
                    <a:lumMod val="75000"/>
                  </a:schemeClr>
                </a:solidFill>
              </a:rPr>
              <a:t>你 伴我跨過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Office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投影片 1</vt:lpstr>
      <vt:lpstr>投影片 2</vt:lpstr>
      <vt:lpstr>投影片 3</vt:lpstr>
      <vt:lpstr>投影片 4</vt:lpstr>
    </vt:vector>
  </TitlesOfParts>
  <Company>Microsoft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MSN</dc:creator>
  <cp:lastModifiedBy>User</cp:lastModifiedBy>
  <cp:revision>7</cp:revision>
  <dcterms:created xsi:type="dcterms:W3CDTF">2013-11-08T04:50:16Z</dcterms:created>
  <dcterms:modified xsi:type="dcterms:W3CDTF">2017-05-13T05:13:59Z</dcterms:modified>
</cp:coreProperties>
</file>