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CF91-3C0F-4AFF-828A-3206BCA07855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55E2-8C67-43B9-99B3-33CDCDEA64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救主帶着偉大能力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下平安在我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那時候起我整個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順服主的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順服主的帶領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真奇妙  真奇妙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珍奇異  何等奇妙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祂為我成就大事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今尚未說到一半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  何等奇妙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為我成就何等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尚未說道一半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從榮耀進榮耀救主帶領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每日主恩上加恩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榮耀的黎明更燦爛光明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當我奔天家路程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當我奔天家路程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真奇妙  真奇妙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珍奇異  何等奇妙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祂為我成就大事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今尚未說到一半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  何等奇妙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為我成就何等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尚未說道一半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若我在世上與主深交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有說不盡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將來見主面更快樂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我們在寶座前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真奇妙  真奇妙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珍奇異  何等奇妙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祂為我成就大事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今尚未說到一半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  何等奇妙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為我成就何等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尚未說道一半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216</Words>
  <Application>Microsoft Office PowerPoint</Application>
  <PresentationFormat>如螢幕大小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何等奇異</vt:lpstr>
      <vt:lpstr>何等奇異</vt:lpstr>
      <vt:lpstr>何等奇異</vt:lpstr>
      <vt:lpstr>何等奇異</vt:lpstr>
      <vt:lpstr>何等奇異</vt:lpstr>
      <vt:lpstr>何等奇異</vt:lpstr>
      <vt:lpstr>何等奇異</vt:lpstr>
      <vt:lpstr>何等奇異</vt:lpstr>
      <vt:lpstr>何等奇異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何等奇異</dc:title>
  <dc:creator>User</dc:creator>
  <cp:lastModifiedBy>User</cp:lastModifiedBy>
  <cp:revision>1</cp:revision>
  <dcterms:created xsi:type="dcterms:W3CDTF">2017-09-16T04:28:15Z</dcterms:created>
  <dcterms:modified xsi:type="dcterms:W3CDTF">2017-09-16T04:30:33Z</dcterms:modified>
</cp:coreProperties>
</file>