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842E-6A61-4F2C-82AE-94D62E76AD24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在祂的聖所讚美祂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在祂的穹蒼讚美祂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要因著祂的大能讚美祂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要因著祂的榮耀讚美祂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要因著祂的慈愛讚美祂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來敞開胸懷讚美祂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來高聲歡呼讚美祂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我們用鼓瑟彈琴讚美祂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我們來擊鼓跳舞讚美祂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我們用絲弦樂器讚美祂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你們要讚美耶和華</vt:lpstr>
      <vt:lpstr>你們要讚美耶和華</vt:lpstr>
      <vt:lpstr>你們要讚美耶和華</vt:lpstr>
      <vt:lpstr>你們要讚美耶和華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creator>大唐</dc:creator>
  <cp:lastModifiedBy>大唐</cp:lastModifiedBy>
  <cp:revision>1</cp:revision>
  <dcterms:created xsi:type="dcterms:W3CDTF">2018-08-25T13:27:37Z</dcterms:created>
  <dcterms:modified xsi:type="dcterms:W3CDTF">2018-08-25T13:28:56Z</dcterms:modified>
</cp:coreProperties>
</file>