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E5DD9-FF23-4686-8700-DF224CFA5617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你坐著為王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  滿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有憐憫和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投靠在祢翅膀蔭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迴轉  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宿雖然有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哭泣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早晨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必歡呼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喜樂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你坐著為王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祢坐著為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  到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永永遠遠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雖洪水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翻騰  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堅定仰望祢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祢坐著為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  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聽我呼求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使我靈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甦醒  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復活的生命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</TotalTime>
  <Words>68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佈景主題11</vt:lpstr>
      <vt:lpstr>你坐著為王</vt:lpstr>
      <vt:lpstr>你坐著為王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你坐著為王</dc:title>
  <dc:creator>DAIDUONG</dc:creator>
  <cp:lastModifiedBy>User</cp:lastModifiedBy>
  <cp:revision>2</cp:revision>
  <dcterms:created xsi:type="dcterms:W3CDTF">2014-07-25T03:04:56Z</dcterms:created>
  <dcterms:modified xsi:type="dcterms:W3CDTF">2017-09-09T01:27:21Z</dcterms:modified>
</cp:coreProperties>
</file>