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5705-D338-43B8-9380-1BC806921AEA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E149-1939-4590-9F95-05AE5DA46E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世代  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與神有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相信神的人不用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路有主同過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世界的試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你內心願意安靜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聽過耶穌恩言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不是我早已告訴你了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我去原為你預備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若是去為你們預備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必再來要接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到我那裡去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不是我早已告訴你了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我去原為你預備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若是去為你們預備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必再來要接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到我那裡去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  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也在那裡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凡願意聽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主真道的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都願倚靠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心若以天上的事為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會聽救主的話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也相信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我父的家有許多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不是我早已告訴你了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你心裡不要憂愁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我去原為你預備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若是去為你們預備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必再來要接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到我那裡去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384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佈景主題11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  <vt:lpstr>你心裡不要憂愁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你心裡不要憂愁</dc:title>
  <dc:creator>User</dc:creator>
  <cp:lastModifiedBy>User</cp:lastModifiedBy>
  <cp:revision>1</cp:revision>
  <dcterms:created xsi:type="dcterms:W3CDTF">2017-09-16T04:30:41Z</dcterms:created>
  <dcterms:modified xsi:type="dcterms:W3CDTF">2017-09-16T04:34:34Z</dcterms:modified>
</cp:coreProperties>
</file>