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1188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05F2-42CC-4671-A94C-95A37297028F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7041-AF9C-4B3B-99CE-5CEF02DE3A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05F2-42CC-4671-A94C-95A37297028F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7041-AF9C-4B3B-99CE-5CEF02DE3A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05F2-42CC-4671-A94C-95A37297028F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7041-AF9C-4B3B-99CE-5CEF02DE3A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05F2-42CC-4671-A94C-95A37297028F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7041-AF9C-4B3B-99CE-5CEF02DE3A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05F2-42CC-4671-A94C-95A37297028F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7041-AF9C-4B3B-99CE-5CEF02DE3A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05F2-42CC-4671-A94C-95A37297028F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7041-AF9C-4B3B-99CE-5CEF02DE3A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05F2-42CC-4671-A94C-95A37297028F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7041-AF9C-4B3B-99CE-5CEF02DE3A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05F2-42CC-4671-A94C-95A37297028F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7041-AF9C-4B3B-99CE-5CEF02DE3A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05F2-42CC-4671-A94C-95A37297028F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7041-AF9C-4B3B-99CE-5CEF02DE3A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05F2-42CC-4671-A94C-95A37297028F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7041-AF9C-4B3B-99CE-5CEF02DE3A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05F2-42CC-4671-A94C-95A37297028F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97041-AF9C-4B3B-99CE-5CEF02DE3A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105F2-42CC-4671-A94C-95A37297028F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97041-AF9C-4B3B-99CE-5CEF02DE3AB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你必成就美好事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恩惠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輕易發怒 滿有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憐憫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慈愛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萬代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張開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雙手使萬物得飽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足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靠祢我什麼都不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缺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你必成就美好事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我的心要單單倚靠祢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我的口要大聲讚美祢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祢必成就美好事在我生命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我要永遠稱頌祢的名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0</TotalTime>
  <Words>66</Words>
  <Application>Microsoft Office PowerPoint</Application>
  <PresentationFormat>如螢幕大小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你必成就美好事</vt:lpstr>
      <vt:lpstr>你必成就美好事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你必成就美好事</dc:title>
  <dc:creator>大唐</dc:creator>
  <cp:lastModifiedBy>大唐</cp:lastModifiedBy>
  <cp:revision>1</cp:revision>
  <dcterms:created xsi:type="dcterms:W3CDTF">2018-03-10T14:03:41Z</dcterms:created>
  <dcterms:modified xsi:type="dcterms:W3CDTF">2018-03-10T14:04:32Z</dcterms:modified>
</cp:coreProperties>
</file>