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40AC-92D7-480D-97D1-79286808B11F}" type="datetimeFigureOut">
              <a:rPr lang="zh-TW" altLang="en-US" smtClean="0"/>
              <a:pPr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5F8B-3067-4256-B571-2CCE29135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4492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9555"/>
            <a:ext cx="9144000" cy="5100034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你流出寶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血   洗淨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污穢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我的生命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贖回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為了我的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犧牲永不悔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顯明你極大恩惠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90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96438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5770"/>
            <a:ext cx="9144000" cy="51322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體會   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愛的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寶貴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上自己永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追隨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傷心或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氣餒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死別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剛強壯膽永遠不後退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1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澆灌我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桑田</a:t>
            </a:r>
            <a:endParaRPr lang="en-US" altLang="zh-TW" sz="60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不能叫我與你愛隔絕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26</TotalTime>
  <Words>98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你愛永不變</vt:lpstr>
      <vt:lpstr>你愛永不變</vt:lpstr>
      <vt:lpstr>你愛永不變</vt:lpstr>
      <vt:lpstr>你愛永不變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User</dc:creator>
  <cp:lastModifiedBy>大唐</cp:lastModifiedBy>
  <cp:revision>3</cp:revision>
  <dcterms:created xsi:type="dcterms:W3CDTF">2017-03-21T13:38:28Z</dcterms:created>
  <dcterms:modified xsi:type="dcterms:W3CDTF">2018-03-13T12:34:21Z</dcterms:modified>
</cp:coreProperties>
</file>