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5270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350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946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8495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9056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1529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3574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5448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7717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580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6889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422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371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8304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3286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4071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CAA8-D08F-484B-9C49-61301B7FCD38}" type="datetimeFigureOut">
              <a:rPr lang="zh-TW" altLang="en-US" smtClean="0"/>
              <a:t>2017/3/12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DD4FC2-522C-4528-BADF-31B8984B8E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25872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你愛的大能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主我親近</a:t>
            </a:r>
            <a:r>
              <a:rPr lang="zh-TW" altLang="en-US" sz="5400" dirty="0" smtClean="0"/>
              <a:t>你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使</a:t>
            </a:r>
            <a:r>
              <a:rPr lang="zh-TW" altLang="en-US" sz="5400" dirty="0"/>
              <a:t>我心變化</a:t>
            </a:r>
            <a:r>
              <a:rPr lang="zh-TW" altLang="en-US" sz="5400" dirty="0" smtClean="0"/>
              <a:t>更新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知在主</a:t>
            </a:r>
            <a:r>
              <a:rPr lang="zh-TW" altLang="en-US" sz="5400" dirty="0" smtClean="0"/>
              <a:t>裡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你</a:t>
            </a:r>
            <a:r>
              <a:rPr lang="zh-TW" altLang="en-US" sz="5400" dirty="0"/>
              <a:t>恩典湧</a:t>
            </a:r>
            <a:r>
              <a:rPr lang="zh-TW" altLang="en-US" sz="5400" dirty="0" smtClean="0"/>
              <a:t>流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你慈愛</a:t>
            </a:r>
            <a:r>
              <a:rPr lang="zh-TW" altLang="en-US" sz="5400" dirty="0" smtClean="0"/>
              <a:t>裡</a:t>
            </a:r>
            <a:r>
              <a:rPr lang="en-US" altLang="zh-TW" sz="5400" dirty="0"/>
              <a:t> </a:t>
            </a:r>
            <a:r>
              <a:rPr lang="en-US" altLang="zh-TW" sz="5400" dirty="0" smtClean="0"/>
              <a:t> </a:t>
            </a:r>
            <a:r>
              <a:rPr lang="zh-TW" altLang="en-US" sz="5400" dirty="0" smtClean="0"/>
              <a:t>我</a:t>
            </a:r>
            <a:r>
              <a:rPr lang="zh-TW" altLang="en-US" sz="5400" dirty="0"/>
              <a:t>心中一切</a:t>
            </a:r>
            <a:r>
              <a:rPr lang="zh-TW" altLang="en-US" sz="5400" dirty="0" smtClean="0"/>
              <a:t>軟弱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都將被挪</a:t>
            </a:r>
            <a:r>
              <a:rPr lang="zh-TW" altLang="en-US" sz="5400" dirty="0" smtClean="0"/>
              <a:t>去  因</a:t>
            </a:r>
            <a:r>
              <a:rPr lang="zh-TW" altLang="en-US" sz="5400" dirty="0"/>
              <a:t>你愛的大能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你愛的大能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主開啟我</a:t>
            </a:r>
            <a:r>
              <a:rPr lang="zh-TW" altLang="en-US" sz="5400" dirty="0" smtClean="0"/>
              <a:t>眼  使</a:t>
            </a:r>
            <a:r>
              <a:rPr lang="zh-TW" altLang="en-US" sz="5400" dirty="0"/>
              <a:t>我與你</a:t>
            </a:r>
            <a:r>
              <a:rPr lang="zh-TW" altLang="en-US" sz="5400" dirty="0" smtClean="0"/>
              <a:t>面對面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明白</a:t>
            </a:r>
            <a:r>
              <a:rPr lang="zh-TW" altLang="en-US" sz="5400" dirty="0"/>
              <a:t>你的</a:t>
            </a:r>
            <a:r>
              <a:rPr lang="zh-TW" altLang="en-US" sz="5400" dirty="0" smtClean="0"/>
              <a:t>愛  你</a:t>
            </a:r>
            <a:r>
              <a:rPr lang="zh-TW" altLang="en-US" sz="5400" dirty="0"/>
              <a:t>在我</a:t>
            </a:r>
            <a:r>
              <a:rPr lang="zh-TW" altLang="en-US" sz="5400" dirty="0" smtClean="0"/>
              <a:t>裡面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更新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心意  向</a:t>
            </a:r>
            <a:r>
              <a:rPr lang="zh-TW" altLang="en-US" sz="5400" dirty="0"/>
              <a:t>我顯明你</a:t>
            </a:r>
            <a:r>
              <a:rPr lang="zh-TW" altLang="en-US" sz="5400" dirty="0" smtClean="0"/>
              <a:t>旨意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每日生命</a:t>
            </a:r>
            <a:r>
              <a:rPr lang="zh-TW" altLang="en-US" sz="5400" dirty="0" smtClean="0"/>
              <a:t>中  因</a:t>
            </a:r>
            <a:r>
              <a:rPr lang="zh-TW" altLang="en-US" sz="5400" dirty="0"/>
              <a:t>你愛的大能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你愛的大能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擁抱</a:t>
            </a:r>
            <a:r>
              <a:rPr lang="zh-TW" altLang="en-US" sz="5400" dirty="0" smtClean="0"/>
              <a:t>我  讓</a:t>
            </a:r>
            <a:r>
              <a:rPr lang="zh-TW" altLang="en-US" sz="5400" dirty="0"/>
              <a:t>你愛圍繞</a:t>
            </a:r>
            <a:r>
              <a:rPr lang="zh-TW" altLang="en-US" sz="5400" dirty="0" smtClean="0"/>
              <a:t>我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吸引我  靠近</a:t>
            </a:r>
            <a:r>
              <a:rPr lang="zh-TW" altLang="en-US" sz="5400" dirty="0"/>
              <a:t>我身</a:t>
            </a:r>
            <a:r>
              <a:rPr lang="zh-TW" altLang="en-US" sz="5400" dirty="0" smtClean="0"/>
              <a:t>旁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我等候  將</a:t>
            </a:r>
            <a:r>
              <a:rPr lang="zh-TW" altLang="en-US" sz="5400" dirty="0"/>
              <a:t>如鷹展翅上</a:t>
            </a:r>
            <a:r>
              <a:rPr lang="zh-TW" altLang="en-US" sz="5400" dirty="0" smtClean="0"/>
              <a:t>騰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要與你</a:t>
            </a:r>
            <a:r>
              <a:rPr lang="zh-TW" altLang="en-US" sz="5400" dirty="0" smtClean="0"/>
              <a:t>飛翔  你</a:t>
            </a:r>
            <a:r>
              <a:rPr lang="zh-TW" altLang="en-US" sz="5400" dirty="0"/>
              <a:t>聖靈</a:t>
            </a:r>
            <a:r>
              <a:rPr lang="zh-TW" altLang="en-US" sz="5400" dirty="0" smtClean="0"/>
              <a:t>引領我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你愛的大能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123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你愛的大能</vt:lpstr>
      <vt:lpstr>你愛的大能</vt:lpstr>
      <vt:lpstr>你愛的大能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你愛的大能</dc:title>
  <dc:creator>大唐</dc:creator>
  <cp:lastModifiedBy>大唐</cp:lastModifiedBy>
  <cp:revision>1</cp:revision>
  <dcterms:created xsi:type="dcterms:W3CDTF">2017-03-12T00:25:14Z</dcterms:created>
  <dcterms:modified xsi:type="dcterms:W3CDTF">2017-03-12T00:28:18Z</dcterms:modified>
</cp:coreProperties>
</file>