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8" y="-10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520731"/>
            <a:ext cx="9144000" cy="3435579"/>
          </a:xfrm>
          <a:custGeom>
            <a:avLst/>
            <a:gdLst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19794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7466" y="25350"/>
                  <a:pt x="0" y="1979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28000"/>
                  <a:satMod val="2000000"/>
                  <a:alpha val="30000"/>
                </a:schemeClr>
              </a:gs>
              <a:gs pos="35000">
                <a:schemeClr val="bg2">
                  <a:shade val="100000"/>
                  <a:satMod val="600000"/>
                  <a:alpha val="0"/>
                </a:schemeClr>
              </a:gs>
            </a:gsLst>
            <a:lin ang="54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02920" y="2775745"/>
            <a:ext cx="8229600" cy="2167128"/>
          </a:xfrm>
        </p:spPr>
        <p:txBody>
          <a:bodyPr tIns="0" bIns="0" anchor="t"/>
          <a:lstStyle>
            <a:lvl1pPr>
              <a:defRPr sz="5000" cap="all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00064" y="1559720"/>
            <a:ext cx="5105400" cy="1219200"/>
          </a:xfrm>
        </p:spPr>
        <p:txBody>
          <a:bodyPr lIns="0" tIns="0" rIns="0" bIns="0" anchor="b"/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37FD-F7F8-4F7E-A8B6-ED14715790B3}" type="datetimeFigureOut">
              <a:rPr lang="zh-TW" altLang="en-US" smtClean="0"/>
              <a:pPr/>
              <a:t>2017/6/11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B4F9-C3B4-4546-A2AD-D9C98FA200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37FD-F7F8-4F7E-A8B6-ED14715790B3}" type="datetimeFigureOut">
              <a:rPr lang="zh-TW" altLang="en-US" smtClean="0"/>
              <a:pPr/>
              <a:t>2017/6/11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B4F9-C3B4-4546-A2AD-D9C98FA200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37FD-F7F8-4F7E-A8B6-ED14715790B3}" type="datetimeFigureOut">
              <a:rPr lang="zh-TW" altLang="en-US" smtClean="0"/>
              <a:pPr/>
              <a:t>2017/6/11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B4F9-C3B4-4546-A2AD-D9C98FA200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37FD-F7F8-4F7E-A8B6-ED14715790B3}" type="datetimeFigureOut">
              <a:rPr lang="zh-TW" altLang="en-US" smtClean="0"/>
              <a:pPr/>
              <a:t>2017/6/11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B4F9-C3B4-4546-A2AD-D9C98FA200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990600"/>
            <a:ext cx="7772400" cy="1362456"/>
          </a:xfrm>
        </p:spPr>
        <p:txBody>
          <a:bodyPr>
            <a:noAutofit/>
          </a:bodyPr>
          <a:lstStyle>
            <a:lvl1pPr algn="l">
              <a:buNone/>
              <a:defRPr sz="48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52677"/>
            <a:ext cx="7772400" cy="1509712"/>
          </a:xfrm>
        </p:spPr>
        <p:txBody>
          <a:bodyPr anchor="t"/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37FD-F7F8-4F7E-A8B6-ED14715790B3}" type="datetimeFigureOut">
              <a:rPr lang="zh-TW" altLang="en-US" smtClean="0"/>
              <a:pPr/>
              <a:t>2017/6/11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B4F9-C3B4-4546-A2AD-D9C98FA200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37FD-F7F8-4F7E-A8B6-ED14715790B3}" type="datetimeFigureOut">
              <a:rPr lang="zh-TW" altLang="en-US" smtClean="0"/>
              <a:pPr/>
              <a:t>2017/6/11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B4F9-C3B4-4546-A2AD-D9C98FA200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 anchor="b"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2168"/>
            <a:ext cx="4040188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8000" dist="38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2112168"/>
            <a:ext cx="4041775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667000"/>
            <a:ext cx="4040188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7000"/>
            <a:ext cx="4041775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37FD-F7F8-4F7E-A8B6-ED14715790B3}" type="datetimeFigureOut">
              <a:rPr lang="zh-TW" altLang="en-US" smtClean="0"/>
              <a:pPr/>
              <a:t>2017/6/11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B4F9-C3B4-4546-A2AD-D9C98FA200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effectLst/>
        </p:spPr>
        <p:txBody>
          <a:bodyPr tIns="9144" bIns="9144" anchor="b"/>
          <a:lstStyle>
            <a:lvl1pPr>
              <a:defRPr sz="48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37FD-F7F8-4F7E-A8B6-ED14715790B3}" type="datetimeFigureOut">
              <a:rPr lang="zh-TW" altLang="en-US" smtClean="0"/>
              <a:pPr/>
              <a:t>2017/6/11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B4F9-C3B4-4546-A2AD-D9C98FA200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37FD-F7F8-4F7E-A8B6-ED14715790B3}" type="datetimeFigureOut">
              <a:rPr lang="zh-TW" altLang="en-US" smtClean="0"/>
              <a:pPr/>
              <a:t>2017/6/11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B4F9-C3B4-4546-A2AD-D9C98FA200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40"/>
            <a:ext cx="8229600" cy="914400"/>
          </a:xfrm>
        </p:spPr>
        <p:txBody>
          <a:bodyPr tIns="0" bIns="0" anchor="b"/>
          <a:lstStyle>
            <a:lvl1pPr algn="l">
              <a:buNone/>
              <a:defRPr sz="5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33856"/>
            <a:ext cx="2590800" cy="5181600"/>
          </a:xfrm>
        </p:spPr>
        <p:txBody>
          <a:bodyPr lIns="45720" tIns="45720" rIns="0"/>
          <a:lstStyle>
            <a:lvl1pPr marL="0" indent="0">
              <a:spcBef>
                <a:spcPts val="300"/>
              </a:spcBef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133472"/>
            <a:ext cx="5257800" cy="5191128"/>
          </a:xfrm>
        </p:spPr>
        <p:txBody>
          <a:bodyPr/>
          <a:lstStyle>
            <a:lvl1pPr algn="l">
              <a:defRPr sz="30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37FD-F7F8-4F7E-A8B6-ED14715790B3}" type="datetimeFigureOut">
              <a:rPr lang="zh-TW" altLang="en-US" smtClean="0"/>
              <a:pPr/>
              <a:t>2017/6/11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B4F9-C3B4-4546-A2AD-D9C98FA200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 anchor="b"/>
          <a:lstStyle>
            <a:lvl1pPr algn="r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93368" y="1066800"/>
            <a:ext cx="4572000" cy="4572000"/>
          </a:xfrm>
          <a:solidFill>
            <a:schemeClr val="bg2">
              <a:shade val="75000"/>
            </a:schemeClr>
          </a:solidFill>
          <a:ln w="60325">
            <a:solidFill>
              <a:srgbClr val="FFFFFF"/>
            </a:solidFill>
            <a:miter lim="800000"/>
          </a:ln>
          <a:effectLst>
            <a:outerShdw blurRad="36195" dist="10000" dir="5400000" algn="tl" rotWithShape="0">
              <a:srgbClr val="000000">
                <a:alpha val="75000"/>
              </a:srgbClr>
            </a:outerShdw>
            <a:reflection stA="21000" endA="500" endPos="10000" dist="20000" dir="5400000" sy="-100000" algn="bl" rotWithShape="0"/>
          </a:effectLst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240" y="2543176"/>
            <a:ext cx="3429000" cy="9144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37FD-F7F8-4F7E-A8B6-ED14715790B3}" type="datetimeFigureOut">
              <a:rPr lang="zh-TW" altLang="en-US" smtClean="0"/>
              <a:pPr/>
              <a:t>2017/6/11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A1D5B4F9-C3B4-4546-A2AD-D9C98FA200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142899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55000"/>
                  <a:satMod val="1800000"/>
                  <a:alpha val="5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1341133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40000"/>
                  <a:satMod val="1900000"/>
                  <a:alpha val="30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240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2179637"/>
            <a:ext cx="8229600" cy="4114800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981200" cy="365125"/>
          </a:xfrm>
          <a:prstGeom prst="rect">
            <a:avLst/>
          </a:prstGeom>
        </p:spPr>
        <p:txBody>
          <a:bodyPr vert="horz" anchor="b"/>
          <a:lstStyle>
            <a:lvl1pPr algn="ctr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48237FD-F7F8-4F7E-A8B6-ED14715790B3}" type="datetimeFigureOut">
              <a:rPr lang="zh-TW" altLang="en-US" smtClean="0"/>
              <a:pPr/>
              <a:t>2017/6/11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0" anchor="b"/>
          <a:lstStyle>
            <a:lvl1pPr algn="l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rIns="0" anchor="b"/>
          <a:lstStyle>
            <a:lvl1pPr algn="r">
              <a:defRPr sz="14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1D5B4F9-C3B4-4546-A2AD-D9C98FA200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sz="4800" b="1" kern="1200">
          <a:ln w="500">
            <a:solidFill>
              <a:schemeClr val="tx2">
                <a:shade val="20000"/>
                <a:satMod val="350000"/>
              </a:schemeClr>
            </a:solidFill>
          </a:ln>
          <a:solidFill>
            <a:schemeClr val="tx2">
              <a:tint val="100000"/>
              <a:satMod val="250000"/>
            </a:schemeClr>
          </a:solidFill>
          <a:effectLst>
            <a:outerShdw blurRad="30000" dist="30000" dir="2700000" algn="tl" rotWithShape="0">
              <a:schemeClr val="bg2">
                <a:shade val="45000"/>
                <a:satMod val="150000"/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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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74320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你扶持我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当我沮丧 困倦软弱的时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候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困</a:t>
            </a: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难临到 如重担压心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头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仍伫立 在静默之中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等候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直到</a:t>
            </a: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祢来 陪伴在我左右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你扶持我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祢扶持我 我能攀越过山岗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祢扶持我 穿过暴风巨浪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我很坚强 因能依靠祢臂膀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微軟正黑體" pitchFamily="34" charset="-120"/>
                <a:ea typeface="微軟正黑體" pitchFamily="34" charset="-120"/>
              </a:rPr>
              <a:t>你鼓舞我 让我超乎想像</a:t>
            </a:r>
            <a:endParaRPr lang="zh-TW" alt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0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佈景主題10</Template>
  <TotalTime>2</TotalTime>
  <Words>75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佈景主題10</vt:lpstr>
      <vt:lpstr>你扶持我</vt:lpstr>
      <vt:lpstr>你扶持我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你扶持我</dc:title>
  <dc:creator>User</dc:creator>
  <cp:lastModifiedBy>User</cp:lastModifiedBy>
  <cp:revision>2</cp:revision>
  <dcterms:created xsi:type="dcterms:W3CDTF">2017-06-11T00:27:56Z</dcterms:created>
  <dcterms:modified xsi:type="dcterms:W3CDTF">2017-06-11T02:09:26Z</dcterms:modified>
</cp:coreProperties>
</file>