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B243-A6B0-454D-B20F-4E869BC5BFB2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DDB0-3803-47A7-A219-E215A47101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5697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B243-A6B0-454D-B20F-4E869BC5BFB2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DDB0-3803-47A7-A219-E215A47101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3715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B243-A6B0-454D-B20F-4E869BC5BFB2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DDB0-3803-47A7-A219-E215A47101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15442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B243-A6B0-454D-B20F-4E869BC5BFB2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DDB0-3803-47A7-A219-E215A471016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345703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B243-A6B0-454D-B20F-4E869BC5BFB2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DDB0-3803-47A7-A219-E215A47101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987215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B243-A6B0-454D-B20F-4E869BC5BFB2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DDB0-3803-47A7-A219-E215A47101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154955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B243-A6B0-454D-B20F-4E869BC5BFB2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DDB0-3803-47A7-A219-E215A47101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85310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B243-A6B0-454D-B20F-4E869BC5BFB2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DDB0-3803-47A7-A219-E215A47101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345241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B243-A6B0-454D-B20F-4E869BC5BFB2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DDB0-3803-47A7-A219-E215A47101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7412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B243-A6B0-454D-B20F-4E869BC5BFB2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DDB0-3803-47A7-A219-E215A47101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0028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B243-A6B0-454D-B20F-4E869BC5BFB2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DDB0-3803-47A7-A219-E215A47101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88427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B243-A6B0-454D-B20F-4E869BC5BFB2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DDB0-3803-47A7-A219-E215A47101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9448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B243-A6B0-454D-B20F-4E869BC5BFB2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DDB0-3803-47A7-A219-E215A47101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7282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B243-A6B0-454D-B20F-4E869BC5BFB2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DDB0-3803-47A7-A219-E215A47101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2127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B243-A6B0-454D-B20F-4E869BC5BFB2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DDB0-3803-47A7-A219-E215A47101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03632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B243-A6B0-454D-B20F-4E869BC5BFB2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DDB0-3803-47A7-A219-E215A47101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9274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B243-A6B0-454D-B20F-4E869BC5BFB2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DDB0-3803-47A7-A219-E215A47101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4063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06B243-A6B0-454D-B20F-4E869BC5BFB2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2DDB0-3803-47A7-A219-E215A47101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02279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你是彌賽亞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  頌讚主  高聲歡唱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我舉起手來宣稱主聖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基督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犧牲前來救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罪人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是彌賽亞我主我上帝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你是彌賽亞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神大能今彰顯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豐富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深厚天天都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可見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願意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謙卑屈膝俯伏你面前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你是彌賽亞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頌讚主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基督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犧牲捨己救萬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是彌賽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亞  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主我上帝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4">
  <a:themeElements>
    <a:clrScheme name="離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離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1</TotalTime>
  <Words>84</Words>
  <Application>Microsoft Office PowerPoint</Application>
  <PresentationFormat>如螢幕大小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佈景主題4</vt:lpstr>
      <vt:lpstr>你是彌賽亞</vt:lpstr>
      <vt:lpstr>你是彌賽亞</vt:lpstr>
      <vt:lpstr>你是彌賽亞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你是彌賽亞</dc:title>
  <dc:creator>User</dc:creator>
  <cp:lastModifiedBy>User</cp:lastModifiedBy>
  <cp:revision>1</cp:revision>
  <dcterms:created xsi:type="dcterms:W3CDTF">2017-06-17T23:40:09Z</dcterms:created>
  <dcterms:modified xsi:type="dcterms:W3CDTF">2017-06-17T23:41:46Z</dcterms:modified>
</cp:coreProperties>
</file>