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78E98E-2627-49A4-8B7C-67B329EA1658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E1B3BE-9F5F-445F-9829-BC1FC95DCE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你是我心中的音樂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你是我心中的音</a:t>
            </a:r>
            <a:r>
              <a:rPr lang="zh-TW" altLang="en-US" sz="5400" dirty="0" smtClean="0"/>
              <a:t>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是我心中的歌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你是美妙旋</a:t>
            </a:r>
            <a:r>
              <a:rPr lang="zh-TW" altLang="en-US" sz="5400" dirty="0" smtClean="0"/>
              <a:t>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是美妙合音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/>
              <a:t>我要向你讚美 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你是我心中的音樂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你是全能的</a:t>
            </a:r>
            <a:r>
              <a:rPr lang="zh-TW" altLang="en-US" sz="5400" dirty="0" smtClean="0"/>
              <a:t>神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是萬主之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是萬王之</a:t>
            </a:r>
            <a:r>
              <a:rPr lang="zh-TW" altLang="en-US" sz="5400" dirty="0" smtClean="0"/>
              <a:t>王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我</a:t>
            </a:r>
            <a:r>
              <a:rPr lang="zh-TW" altLang="en-US" sz="5400" dirty="0"/>
              <a:t>要向你歌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你賜給我詩</a:t>
            </a:r>
            <a:r>
              <a:rPr lang="zh-TW" altLang="en-US" sz="5400" dirty="0" smtClean="0"/>
              <a:t>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是我心中的歌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87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你是我心中的音樂</vt:lpstr>
      <vt:lpstr>你是我心中的音樂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你是我心中的音樂</dc:title>
  <dc:creator>Admin</dc:creator>
  <cp:lastModifiedBy>Admin</cp:lastModifiedBy>
  <cp:revision>1</cp:revision>
  <dcterms:created xsi:type="dcterms:W3CDTF">2013-01-27T00:50:15Z</dcterms:created>
  <dcterms:modified xsi:type="dcterms:W3CDTF">2013-01-27T00:52:45Z</dcterms:modified>
</cp:coreProperties>
</file>