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30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8C05C-A25E-4831-B316-D3E05762D2E9}" type="datetimeFigureOut">
              <a:rPr lang="zh-TW" altLang="en-US" smtClean="0"/>
              <a:pPr/>
              <a:t>2018/1/27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1208E-2DDD-42BB-A653-8D67739B4D8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8C05C-A25E-4831-B316-D3E05762D2E9}" type="datetimeFigureOut">
              <a:rPr lang="zh-TW" altLang="en-US" smtClean="0"/>
              <a:pPr/>
              <a:t>2018/1/27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1208E-2DDD-42BB-A653-8D67739B4D8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8C05C-A25E-4831-B316-D3E05762D2E9}" type="datetimeFigureOut">
              <a:rPr lang="zh-TW" altLang="en-US" smtClean="0"/>
              <a:pPr/>
              <a:t>2018/1/27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1208E-2DDD-42BB-A653-8D67739B4D8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8C05C-A25E-4831-B316-D3E05762D2E9}" type="datetimeFigureOut">
              <a:rPr lang="zh-TW" altLang="en-US" smtClean="0"/>
              <a:pPr/>
              <a:t>2018/1/27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1208E-2DDD-42BB-A653-8D67739B4D8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8C05C-A25E-4831-B316-D3E05762D2E9}" type="datetimeFigureOut">
              <a:rPr lang="zh-TW" altLang="en-US" smtClean="0"/>
              <a:pPr/>
              <a:t>2018/1/27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1208E-2DDD-42BB-A653-8D67739B4D8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8C05C-A25E-4831-B316-D3E05762D2E9}" type="datetimeFigureOut">
              <a:rPr lang="zh-TW" altLang="en-US" smtClean="0"/>
              <a:pPr/>
              <a:t>2018/1/27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1208E-2DDD-42BB-A653-8D67739B4D8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8C05C-A25E-4831-B316-D3E05762D2E9}" type="datetimeFigureOut">
              <a:rPr lang="zh-TW" altLang="en-US" smtClean="0"/>
              <a:pPr/>
              <a:t>2018/1/27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1208E-2DDD-42BB-A653-8D67739B4D8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8C05C-A25E-4831-B316-D3E05762D2E9}" type="datetimeFigureOut">
              <a:rPr lang="zh-TW" altLang="en-US" smtClean="0"/>
              <a:pPr/>
              <a:t>2018/1/27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1208E-2DDD-42BB-A653-8D67739B4D8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8C05C-A25E-4831-B316-D3E05762D2E9}" type="datetimeFigureOut">
              <a:rPr lang="zh-TW" altLang="en-US" smtClean="0"/>
              <a:pPr/>
              <a:t>2018/1/27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1208E-2DDD-42BB-A653-8D67739B4D8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8C05C-A25E-4831-B316-D3E05762D2E9}" type="datetimeFigureOut">
              <a:rPr lang="zh-TW" altLang="en-US" smtClean="0"/>
              <a:pPr/>
              <a:t>2018/1/27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1208E-2DDD-42BB-A653-8D67739B4D8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8C05C-A25E-4831-B316-D3E05762D2E9}" type="datetimeFigureOut">
              <a:rPr lang="zh-TW" altLang="en-US" smtClean="0"/>
              <a:pPr/>
              <a:t>2018/1/27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1208E-2DDD-42BB-A653-8D67739B4D8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28C05C-A25E-4831-B316-D3E05762D2E9}" type="datetimeFigureOut">
              <a:rPr lang="zh-TW" altLang="en-US" smtClean="0"/>
              <a:pPr/>
              <a:t>2018/1/27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41208E-2DDD-42BB-A653-8D67739B4D8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你是我生命的亮光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耶穌是我生命的亮光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照亮我的前方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雖</a:t>
            </a: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有暴風雨把我擋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注目我的亮光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你是我生命的亮光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他使我生命重新得力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使我抬頭高昂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他使我如鷹展翅上騰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飛躍在高崗上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3</TotalTime>
  <Words>55</Words>
  <Application>Microsoft Office PowerPoint</Application>
  <PresentationFormat>如螢幕大小 (4:3)</PresentationFormat>
  <Paragraphs>10</Paragraphs>
  <Slides>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3" baseType="lpstr">
      <vt:lpstr>佈景主題1</vt:lpstr>
      <vt:lpstr>你是我生命的亮光</vt:lpstr>
      <vt:lpstr>你是我生命的亮光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你是我生命的亮光</dc:title>
  <dc:creator>DAIDUONG</dc:creator>
  <cp:lastModifiedBy>大唐</cp:lastModifiedBy>
  <cp:revision>2</cp:revision>
  <dcterms:created xsi:type="dcterms:W3CDTF">2013-05-14T08:10:08Z</dcterms:created>
  <dcterms:modified xsi:type="dcterms:W3CDTF">2018-01-27T05:58:31Z</dcterms:modified>
</cp:coreProperties>
</file>