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2018/3/18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2018/3/18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2018/3/18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2018/3/18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2018/3/18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2018/3/18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ED8C-69B4-47DE-B78F-544662AD9AC7}" type="datetimeFigureOut">
              <a:rPr lang="zh-TW" altLang="en-US" smtClean="0"/>
              <a:pPr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你是我的一切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你是我倚靠的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是我尋求的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你是我的一切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你好比珍貴的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我怎能放棄你不要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你是我的一切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你是我的一切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得大讚美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你是我的一切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擔當我罪債和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羞辱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裡復活我蒙救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你是我的一切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當我跌倒你扶持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我乾渴你充滿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你是我的一切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得大讚美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126</Words>
  <Application>Microsoft Office PowerPoint</Application>
  <PresentationFormat>如螢幕大小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你是我的一切</vt:lpstr>
      <vt:lpstr>你是我的一切</vt:lpstr>
      <vt:lpstr>你是我的一切</vt:lpstr>
      <vt:lpstr>你是我的一切</vt:lpstr>
      <vt:lpstr>你是我的一切</vt:lpstr>
      <vt:lpstr>你是我的一切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你是我的一切</dc:title>
  <dc:creator>DAIDUONG</dc:creator>
  <cp:lastModifiedBy>大唐</cp:lastModifiedBy>
  <cp:revision>4</cp:revision>
  <dcterms:created xsi:type="dcterms:W3CDTF">2014-04-18T13:08:20Z</dcterms:created>
  <dcterms:modified xsi:type="dcterms:W3CDTF">2018-03-18T01:22:30Z</dcterms:modified>
</cp:coreProperties>
</file>