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3055-2D7F-4D17-BC59-DFB38579382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你是榮耀君王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你是榮耀的君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是和平之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是天地萬有主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有你聖潔公義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你是榮耀君王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天使都向你跪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拜尊崇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為在你有永生之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是主耶穌基督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你是榮耀君王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和散那歸於大衛的子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孫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散那歸於萬王之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榮耀歸於至高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穌是彌賽亞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17</TotalTime>
  <Words>78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你是榮耀君王</vt:lpstr>
      <vt:lpstr>你是榮耀君王</vt:lpstr>
      <vt:lpstr>你是榮耀君王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你是榮耀君王</dc:title>
  <dc:creator>Admin</dc:creator>
  <cp:lastModifiedBy>大唐</cp:lastModifiedBy>
  <cp:revision>3</cp:revision>
  <dcterms:created xsi:type="dcterms:W3CDTF">2013-03-17T00:26:02Z</dcterms:created>
  <dcterms:modified xsi:type="dcterms:W3CDTF">2018-03-23T02:16:28Z</dcterms:modified>
</cp:coreProperties>
</file>