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4" d="100"/>
          <a:sy n="124" d="100"/>
        </p:scale>
        <p:origin x="-130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C68DF-E3D4-4B81-9D79-DED8BBF32A0E}" type="datetimeFigureOut">
              <a:rPr lang="zh-TW" altLang="en-US" smtClean="0"/>
              <a:pPr/>
              <a:t>2017/10/7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5D977-FAB2-436D-97E7-C67BD475EC6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C68DF-E3D4-4B81-9D79-DED8BBF32A0E}" type="datetimeFigureOut">
              <a:rPr lang="zh-TW" altLang="en-US" smtClean="0"/>
              <a:pPr/>
              <a:t>2017/10/7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5D977-FAB2-436D-97E7-C67BD475EC6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C68DF-E3D4-4B81-9D79-DED8BBF32A0E}" type="datetimeFigureOut">
              <a:rPr lang="zh-TW" altLang="en-US" smtClean="0"/>
              <a:pPr/>
              <a:t>2017/10/7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5D977-FAB2-436D-97E7-C67BD475EC6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C68DF-E3D4-4B81-9D79-DED8BBF32A0E}" type="datetimeFigureOut">
              <a:rPr lang="zh-TW" altLang="en-US" smtClean="0"/>
              <a:pPr/>
              <a:t>2017/10/7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5D977-FAB2-436D-97E7-C67BD475EC6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C68DF-E3D4-4B81-9D79-DED8BBF32A0E}" type="datetimeFigureOut">
              <a:rPr lang="zh-TW" altLang="en-US" smtClean="0"/>
              <a:pPr/>
              <a:t>2017/10/7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5D977-FAB2-436D-97E7-C67BD475EC6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C68DF-E3D4-4B81-9D79-DED8BBF32A0E}" type="datetimeFigureOut">
              <a:rPr lang="zh-TW" altLang="en-US" smtClean="0"/>
              <a:pPr/>
              <a:t>2017/10/7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5D977-FAB2-436D-97E7-C67BD475EC6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C68DF-E3D4-4B81-9D79-DED8BBF32A0E}" type="datetimeFigureOut">
              <a:rPr lang="zh-TW" altLang="en-US" smtClean="0"/>
              <a:pPr/>
              <a:t>2017/10/7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5D977-FAB2-436D-97E7-C67BD475EC6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C68DF-E3D4-4B81-9D79-DED8BBF32A0E}" type="datetimeFigureOut">
              <a:rPr lang="zh-TW" altLang="en-US" smtClean="0"/>
              <a:pPr/>
              <a:t>2017/10/7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5D977-FAB2-436D-97E7-C67BD475EC6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C68DF-E3D4-4B81-9D79-DED8BBF32A0E}" type="datetimeFigureOut">
              <a:rPr lang="zh-TW" altLang="en-US" smtClean="0"/>
              <a:pPr/>
              <a:t>2017/10/7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5D977-FAB2-436D-97E7-C67BD475EC6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C68DF-E3D4-4B81-9D79-DED8BBF32A0E}" type="datetimeFigureOut">
              <a:rPr lang="zh-TW" altLang="en-US" smtClean="0"/>
              <a:pPr/>
              <a:t>2017/10/7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5D977-FAB2-436D-97E7-C67BD475EC6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C68DF-E3D4-4B81-9D79-DED8BBF32A0E}" type="datetimeFigureOut">
              <a:rPr lang="zh-TW" altLang="en-US" smtClean="0"/>
              <a:pPr/>
              <a:t>2017/10/7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5D977-FAB2-436D-97E7-C67BD475EC6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C68DF-E3D4-4B81-9D79-DED8BBF32A0E}" type="datetimeFigureOut">
              <a:rPr lang="zh-TW" altLang="en-US" smtClean="0"/>
              <a:pPr/>
              <a:t>2017/10/7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15D977-FAB2-436D-97E7-C67BD475EC6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你是配得（聖哉聖哉全地唱）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聖哉聖哉全地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唱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昔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在今在以後永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聖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哉聖哉全能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神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永遠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在寶座上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你是配得（聖哉聖哉全地唱）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你是配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得  配得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配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得尊崇和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讚美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是配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得  配得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萬物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敬拜你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你是配得（聖哉聖哉全地唱）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你是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聖潔  聖潔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聖潔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榮光在全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地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聖潔  聖潔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以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聖潔妝飾敬拜你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你是配得（聖哉聖哉全地唱）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尊貴  榮耀  權柄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和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能力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都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歸全能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神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各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族  各方  萬國和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萬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邦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敬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拜神羔羊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2</TotalTime>
  <Words>137</Words>
  <Application>Microsoft Office PowerPoint</Application>
  <PresentationFormat>如螢幕大小 (4:3)</PresentationFormat>
  <Paragraphs>20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佈景主題1</vt:lpstr>
      <vt:lpstr>你是配得（聖哉聖哉全地唱）</vt:lpstr>
      <vt:lpstr>你是配得（聖哉聖哉全地唱）</vt:lpstr>
      <vt:lpstr>你是配得（聖哉聖哉全地唱）</vt:lpstr>
      <vt:lpstr>你是配得（聖哉聖哉全地唱）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你是配得（聖哉聖哉全地唱）</dc:title>
  <dc:creator>User</dc:creator>
  <cp:lastModifiedBy>大唐</cp:lastModifiedBy>
  <cp:revision>2</cp:revision>
  <dcterms:created xsi:type="dcterms:W3CDTF">2017-06-24T23:45:22Z</dcterms:created>
  <dcterms:modified xsi:type="dcterms:W3CDTF">2017-10-07T01:33:36Z</dcterms:modified>
</cp:coreProperties>
</file>