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4B43-540E-4BB7-9979-AF8FE3C7719D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2BF6401-D969-45AC-B074-0211DF07113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4B43-540E-4BB7-9979-AF8FE3C7719D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6401-D969-45AC-B074-0211DF0711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4B43-540E-4BB7-9979-AF8FE3C7719D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6401-D969-45AC-B074-0211DF0711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4B43-540E-4BB7-9979-AF8FE3C7719D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6401-D969-45AC-B074-0211DF07113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4B43-540E-4BB7-9979-AF8FE3C7719D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2BF6401-D969-45AC-B074-0211DF0711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4B43-540E-4BB7-9979-AF8FE3C7719D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6401-D969-45AC-B074-0211DF07113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4B43-540E-4BB7-9979-AF8FE3C7719D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6401-D969-45AC-B074-0211DF07113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4B43-540E-4BB7-9979-AF8FE3C7719D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6401-D969-45AC-B074-0211DF0711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4B43-540E-4BB7-9979-AF8FE3C7719D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6401-D969-45AC-B074-0211DF0711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4B43-540E-4BB7-9979-AF8FE3C7719D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6401-D969-45AC-B074-0211DF07113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4B43-540E-4BB7-9979-AF8FE3C7719D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2BF6401-D969-45AC-B074-0211DF07113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F154B43-540E-4BB7-9979-AF8FE3C7719D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2BF6401-D969-45AC-B074-0211DF0711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祢永遠不會改變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dirty="0"/>
              <a:t>每當袮出現在我眼前 </a:t>
            </a:r>
            <a:endParaRPr lang="en-US" altLang="zh-TW" sz="4800" dirty="0" smtClean="0"/>
          </a:p>
          <a:p>
            <a:pPr algn="ctr">
              <a:buNone/>
            </a:pPr>
            <a:r>
              <a:rPr lang="zh-TW" altLang="en-US" sz="4800" dirty="0" smtClean="0"/>
              <a:t>我</a:t>
            </a:r>
            <a:r>
              <a:rPr lang="zh-TW" altLang="en-US" sz="4800" dirty="0"/>
              <a:t>的世界就要</a:t>
            </a:r>
            <a:r>
              <a:rPr lang="zh-TW" altLang="en-US" sz="4800" dirty="0" smtClean="0"/>
              <a:t>改變</a:t>
            </a:r>
            <a:endParaRPr lang="en-US" altLang="zh-TW" sz="4800" dirty="0"/>
          </a:p>
          <a:p>
            <a:pPr algn="ctr">
              <a:buNone/>
            </a:pPr>
            <a:r>
              <a:rPr lang="zh-TW" altLang="en-US" sz="4800" dirty="0" smtClean="0"/>
              <a:t>每當</a:t>
            </a:r>
            <a:r>
              <a:rPr lang="zh-TW" altLang="en-US" sz="4800" dirty="0"/>
              <a:t>袮陪伴在我身邊 </a:t>
            </a:r>
            <a:endParaRPr lang="en-US" altLang="zh-TW" sz="4800" dirty="0" smtClean="0"/>
          </a:p>
          <a:p>
            <a:pPr algn="ctr">
              <a:buNone/>
            </a:pPr>
            <a:r>
              <a:rPr lang="zh-TW" altLang="en-US" sz="4800" dirty="0" smtClean="0"/>
              <a:t>我們</a:t>
            </a:r>
            <a:r>
              <a:rPr lang="zh-TW" altLang="en-US" sz="4800" dirty="0"/>
              <a:t>之間有無數的語言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祢永遠不會改變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dirty="0"/>
              <a:t>每當袮笑著向我眨眼 </a:t>
            </a:r>
            <a:endParaRPr lang="en-US" altLang="zh-TW" sz="4800" dirty="0" smtClean="0"/>
          </a:p>
          <a:p>
            <a:pPr algn="ctr">
              <a:buNone/>
            </a:pPr>
            <a:r>
              <a:rPr lang="zh-TW" altLang="en-US" sz="4800" dirty="0" smtClean="0"/>
              <a:t>我</a:t>
            </a:r>
            <a:r>
              <a:rPr lang="zh-TW" altLang="en-US" sz="4800" dirty="0"/>
              <a:t>的一生是美麗</a:t>
            </a:r>
            <a:r>
              <a:rPr lang="zh-TW" altLang="en-US" sz="4800" dirty="0" smtClean="0"/>
              <a:t>花園</a:t>
            </a:r>
            <a:endParaRPr lang="en-US" altLang="zh-TW" sz="4800" dirty="0"/>
          </a:p>
          <a:p>
            <a:pPr algn="ctr">
              <a:buNone/>
            </a:pPr>
            <a:r>
              <a:rPr lang="zh-TW" altLang="en-US" sz="4800" dirty="0" smtClean="0"/>
              <a:t>雖然</a:t>
            </a:r>
            <a:r>
              <a:rPr lang="zh-TW" altLang="en-US" sz="4800" dirty="0"/>
              <a:t>偶而有暴風冰雪 </a:t>
            </a:r>
            <a:endParaRPr lang="en-US" altLang="zh-TW" sz="4800" dirty="0" smtClean="0"/>
          </a:p>
          <a:p>
            <a:pPr algn="ctr">
              <a:buNone/>
            </a:pPr>
            <a:r>
              <a:rPr lang="zh-TW" altLang="en-US" sz="4800" dirty="0" smtClean="0"/>
              <a:t>我們</a:t>
            </a:r>
            <a:r>
              <a:rPr lang="zh-TW" altLang="en-US" sz="4800" dirty="0"/>
              <a:t>的愛沒有界線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祢永遠不會改變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dirty="0"/>
              <a:t>袮永遠不會改變 </a:t>
            </a:r>
            <a:endParaRPr lang="en-US" altLang="zh-TW" sz="4800" dirty="0" smtClean="0"/>
          </a:p>
          <a:p>
            <a:pPr algn="ctr">
              <a:buNone/>
            </a:pPr>
            <a:r>
              <a:rPr lang="zh-TW" altLang="en-US" sz="4800" dirty="0" smtClean="0"/>
              <a:t>這</a:t>
            </a:r>
            <a:r>
              <a:rPr lang="zh-TW" altLang="en-US" sz="4800" dirty="0"/>
              <a:t>是袮永恆的約 </a:t>
            </a:r>
            <a:endParaRPr lang="en-US" altLang="zh-TW" sz="4800" dirty="0" smtClean="0"/>
          </a:p>
          <a:p>
            <a:pPr algn="ctr">
              <a:buNone/>
            </a:pPr>
            <a:r>
              <a:rPr lang="zh-TW" altLang="en-US" sz="4800" dirty="0" smtClean="0"/>
              <a:t>我</a:t>
            </a:r>
            <a:r>
              <a:rPr lang="zh-TW" altLang="en-US" sz="4800" dirty="0"/>
              <a:t>願意被袮疼愛到</a:t>
            </a:r>
            <a:r>
              <a:rPr lang="zh-TW" altLang="en-US" sz="4800" dirty="0" smtClean="0"/>
              <a:t>永遠</a:t>
            </a:r>
            <a:endParaRPr lang="en-US" altLang="zh-TW" sz="4800" dirty="0"/>
          </a:p>
          <a:p>
            <a:pPr algn="ctr">
              <a:buNone/>
            </a:pPr>
            <a:r>
              <a:rPr lang="zh-TW" altLang="en-US" sz="4800" dirty="0" smtClean="0"/>
              <a:t>這</a:t>
            </a:r>
            <a:r>
              <a:rPr lang="zh-TW" altLang="en-US" sz="4800" dirty="0"/>
              <a:t>世界我別無眷戀 </a:t>
            </a:r>
            <a:endParaRPr lang="en-US" altLang="zh-TW" sz="4800" dirty="0" smtClean="0"/>
          </a:p>
          <a:p>
            <a:pPr algn="ctr">
              <a:buNone/>
            </a:pPr>
            <a:r>
              <a:rPr lang="zh-TW" altLang="en-US" sz="4800" dirty="0" smtClean="0"/>
              <a:t>跟隨</a:t>
            </a:r>
            <a:r>
              <a:rPr lang="zh-TW" altLang="en-US" sz="4800" dirty="0"/>
              <a:t>袮永遠不後悔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祢永遠不會改變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endParaRPr lang="en-US" altLang="zh-TW" sz="4800" dirty="0" smtClean="0"/>
          </a:p>
          <a:p>
            <a:pPr algn="ctr">
              <a:buNone/>
            </a:pPr>
            <a:r>
              <a:rPr lang="zh-TW" altLang="en-US" sz="4800" dirty="0" smtClean="0"/>
              <a:t>我</a:t>
            </a:r>
            <a:r>
              <a:rPr lang="zh-TW" altLang="en-US" sz="4800" dirty="0"/>
              <a:t>飛到碧海藍天 </a:t>
            </a:r>
            <a:endParaRPr lang="en-US" altLang="zh-TW" sz="4800" dirty="0" smtClean="0"/>
          </a:p>
          <a:p>
            <a:pPr algn="ctr">
              <a:buNone/>
            </a:pPr>
            <a:r>
              <a:rPr lang="zh-TW" altLang="en-US" sz="4800" dirty="0" smtClean="0"/>
              <a:t>想</a:t>
            </a:r>
            <a:r>
              <a:rPr lang="zh-TW" altLang="en-US" sz="4800" dirty="0"/>
              <a:t>逃離袮的視線 </a:t>
            </a:r>
            <a:endParaRPr lang="en-US" altLang="zh-TW" sz="4800" dirty="0" smtClean="0"/>
          </a:p>
          <a:p>
            <a:pPr algn="ctr">
              <a:buNone/>
            </a:pPr>
            <a:r>
              <a:rPr lang="zh-TW" altLang="en-US" sz="4800" dirty="0" smtClean="0"/>
              <a:t>袮</a:t>
            </a:r>
            <a:r>
              <a:rPr lang="zh-TW" altLang="en-US" sz="4800" dirty="0"/>
              <a:t>仍然守候我回到你的</a:t>
            </a:r>
            <a:r>
              <a:rPr lang="zh-TW" altLang="en-US" sz="4800" dirty="0" smtClean="0"/>
              <a:t>心田</a:t>
            </a:r>
            <a:endParaRPr lang="en-US" altLang="zh-TW" sz="4800" dirty="0"/>
          </a:p>
          <a:p>
            <a:pPr algn="ctr">
              <a:buNone/>
            </a:pPr>
            <a:r>
              <a:rPr lang="zh-TW" altLang="en-US" sz="4800" dirty="0" smtClean="0"/>
              <a:t>孤單 </a:t>
            </a:r>
            <a:r>
              <a:rPr lang="zh-TW" altLang="en-US" sz="4800" dirty="0"/>
              <a:t>陪伴我的黑夜 </a:t>
            </a:r>
            <a:endParaRPr lang="en-US" altLang="zh-TW" sz="4800" dirty="0" smtClean="0"/>
          </a:p>
          <a:p>
            <a:pPr algn="ctr">
              <a:buNone/>
            </a:pPr>
            <a:r>
              <a:rPr lang="zh-TW" altLang="en-US" sz="4800" dirty="0" smtClean="0"/>
              <a:t>袮</a:t>
            </a:r>
            <a:r>
              <a:rPr lang="zh-TW" altLang="en-US" sz="4800" dirty="0"/>
              <a:t>的愛領我出曠野</a:t>
            </a:r>
            <a:r>
              <a:rPr lang="zh-TW" altLang="en-US" sz="4800" dirty="0" smtClean="0"/>
              <a:t/>
            </a:r>
            <a:br>
              <a:rPr lang="zh-TW" altLang="en-US" sz="4800" dirty="0" smtClean="0"/>
            </a:br>
            <a:endParaRPr lang="zh-TW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</TotalTime>
  <Words>121</Words>
  <Application>Microsoft Office PowerPoint</Application>
  <PresentationFormat>如螢幕大小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公正</vt:lpstr>
      <vt:lpstr>祢永遠不會改變</vt:lpstr>
      <vt:lpstr>祢永遠不會改變</vt:lpstr>
      <vt:lpstr>祢永遠不會改變</vt:lpstr>
      <vt:lpstr>祢永遠不會改變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祢永遠不會改變</dc:title>
  <dc:creator>User</dc:creator>
  <cp:lastModifiedBy>User</cp:lastModifiedBy>
  <cp:revision>2</cp:revision>
  <dcterms:created xsi:type="dcterms:W3CDTF">2017-05-16T13:04:37Z</dcterms:created>
  <dcterms:modified xsi:type="dcterms:W3CDTF">2017-05-16T13:21:45Z</dcterms:modified>
</cp:coreProperties>
</file>