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FCF4F2-2E16-4C1F-8B19-A62CCC9D24F9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DDCA8-718A-4B66-9195-DEB0DE4F05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你的信實廣大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你的信實廣大 我神我天父</a:t>
            </a:r>
          </a:p>
          <a:p>
            <a:pPr algn="ctr">
              <a:buNone/>
            </a:pPr>
            <a:r>
              <a:rPr lang="zh-TW" altLang="en-US" sz="5400" dirty="0"/>
              <a:t>在你永遠沒有轉動影</a:t>
            </a:r>
            <a:r>
              <a:rPr lang="zh-TW" altLang="en-US" sz="5400" dirty="0" smtClean="0"/>
              <a:t>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永不</a:t>
            </a:r>
            <a:r>
              <a:rPr lang="zh-TW" altLang="en-US" sz="5400" dirty="0"/>
              <a:t>改變</a:t>
            </a:r>
          </a:p>
          <a:p>
            <a:pPr algn="ctr">
              <a:buNone/>
            </a:pPr>
            <a:r>
              <a:rPr lang="zh-TW" altLang="en-US" sz="5400" dirty="0"/>
              <a:t>父神每天施憐憫</a:t>
            </a:r>
          </a:p>
          <a:p>
            <a:pPr algn="ctr">
              <a:buNone/>
            </a:pPr>
            <a:r>
              <a:rPr lang="zh-TW" altLang="en-US" sz="5400" dirty="0"/>
              <a:t>無始無終上主 施恩不盡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你的信實廣大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你的信實</a:t>
            </a:r>
            <a:r>
              <a:rPr lang="zh-TW" altLang="en-US" sz="5400" dirty="0" smtClean="0"/>
              <a:t>廣大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的信實廣大</a:t>
            </a:r>
          </a:p>
          <a:p>
            <a:pPr algn="ctr">
              <a:buNone/>
            </a:pPr>
            <a:r>
              <a:rPr lang="zh-TW" altLang="en-US" sz="5400" dirty="0"/>
              <a:t>清晨復清晨 更經歷新恩</a:t>
            </a:r>
          </a:p>
          <a:p>
            <a:pPr algn="ctr">
              <a:buNone/>
            </a:pPr>
            <a:r>
              <a:rPr lang="zh-TW" altLang="en-US" sz="5400" dirty="0"/>
              <a:t>我所需用你恩手豐富預備</a:t>
            </a:r>
          </a:p>
          <a:p>
            <a:pPr algn="ctr">
              <a:buNone/>
            </a:pPr>
            <a:r>
              <a:rPr lang="zh-TW" altLang="en-US" sz="5400" dirty="0"/>
              <a:t>你的信實廣大 顯在我身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你的信實廣大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春夏秋冬四季 有栽種收成</a:t>
            </a:r>
          </a:p>
          <a:p>
            <a:pPr algn="ctr">
              <a:buNone/>
            </a:pPr>
            <a:r>
              <a:rPr lang="zh-TW" altLang="en-US" sz="5400" dirty="0"/>
              <a:t>日月星辰時刻運轉不停</a:t>
            </a:r>
          </a:p>
          <a:p>
            <a:pPr algn="ctr">
              <a:buNone/>
            </a:pPr>
            <a:r>
              <a:rPr lang="zh-TW" altLang="en-US" sz="5400" dirty="0"/>
              <a:t>宇宙萬物都見證造物主宰</a:t>
            </a:r>
          </a:p>
          <a:p>
            <a:pPr algn="ctr">
              <a:buNone/>
            </a:pPr>
            <a:r>
              <a:rPr lang="zh-TW" altLang="en-US" sz="5400" dirty="0"/>
              <a:t>述說天父豐盛 信實 慈愛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你的信實廣大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你的信實</a:t>
            </a:r>
            <a:r>
              <a:rPr lang="zh-TW" altLang="en-US" sz="5400" dirty="0" smtClean="0"/>
              <a:t>廣大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的信實廣大</a:t>
            </a:r>
          </a:p>
          <a:p>
            <a:pPr algn="ctr">
              <a:buNone/>
            </a:pPr>
            <a:r>
              <a:rPr lang="zh-TW" altLang="en-US" sz="5400" dirty="0"/>
              <a:t>清晨復清晨 更經歷新恩</a:t>
            </a:r>
          </a:p>
          <a:p>
            <a:pPr algn="ctr">
              <a:buNone/>
            </a:pPr>
            <a:r>
              <a:rPr lang="zh-TW" altLang="en-US" sz="5400" dirty="0"/>
              <a:t>我所需用你恩手豐富預備</a:t>
            </a:r>
          </a:p>
          <a:p>
            <a:pPr algn="ctr">
              <a:buNone/>
            </a:pPr>
            <a:r>
              <a:rPr lang="zh-TW" altLang="en-US" sz="5400" dirty="0"/>
              <a:t>你的信實廣大 顯在我身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你的信實廣大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你赦免我罪過 賜永遠安寧</a:t>
            </a:r>
          </a:p>
          <a:p>
            <a:pPr algn="ctr">
              <a:buNone/>
            </a:pPr>
            <a:r>
              <a:rPr lang="zh-TW" altLang="en-US" sz="5400" dirty="0"/>
              <a:t>你常與我同在 安慰引領</a:t>
            </a:r>
          </a:p>
          <a:p>
            <a:pPr algn="ctr">
              <a:buNone/>
            </a:pPr>
            <a:r>
              <a:rPr lang="zh-TW" altLang="en-US" sz="5400" dirty="0"/>
              <a:t>求賜今天力量 明天的盼望</a:t>
            </a:r>
          </a:p>
          <a:p>
            <a:pPr algn="ctr">
              <a:buNone/>
            </a:pPr>
            <a:r>
              <a:rPr lang="zh-TW" altLang="en-US" sz="5400" dirty="0"/>
              <a:t>從天降下恩典 福樂無窮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你的信實廣大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你的信實</a:t>
            </a:r>
            <a:r>
              <a:rPr lang="zh-TW" altLang="en-US" sz="5400" dirty="0" smtClean="0"/>
              <a:t>廣大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的信實廣大</a:t>
            </a:r>
          </a:p>
          <a:p>
            <a:pPr algn="ctr">
              <a:buNone/>
            </a:pPr>
            <a:r>
              <a:rPr lang="zh-TW" altLang="en-US" sz="5400" dirty="0"/>
              <a:t>清晨復清晨 更經歷新恩</a:t>
            </a:r>
          </a:p>
          <a:p>
            <a:pPr algn="ctr">
              <a:buNone/>
            </a:pPr>
            <a:r>
              <a:rPr lang="zh-TW" altLang="en-US" sz="5400" dirty="0"/>
              <a:t>我所需用你恩手豐富預備</a:t>
            </a:r>
          </a:p>
          <a:p>
            <a:pPr algn="ctr">
              <a:buNone/>
            </a:pPr>
            <a:r>
              <a:rPr lang="zh-TW" altLang="en-US" sz="5400" dirty="0"/>
              <a:t>你的信實廣大 顯在我身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218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你的信實廣大</vt:lpstr>
      <vt:lpstr>你的信實廣大</vt:lpstr>
      <vt:lpstr>你的信實廣大</vt:lpstr>
      <vt:lpstr>你的信實廣大</vt:lpstr>
      <vt:lpstr>你的信實廣大</vt:lpstr>
      <vt:lpstr>你的信實廣大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你的信實廣大</dc:title>
  <dc:creator>大唐</dc:creator>
  <cp:lastModifiedBy>大唐</cp:lastModifiedBy>
  <cp:revision>1</cp:revision>
  <dcterms:created xsi:type="dcterms:W3CDTF">2015-10-04T02:38:42Z</dcterms:created>
  <dcterms:modified xsi:type="dcterms:W3CDTF">2015-10-04T02:41:00Z</dcterms:modified>
</cp:coreProperties>
</file>