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聖潔光照全地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一再施憐憫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給我機會回轉向你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竟捧我在掌心上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你的愛如此深切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我知我無以報答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但願倒空我的生命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學習你謙卑的樣式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128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你的愛</vt:lpstr>
      <vt:lpstr>你的愛</vt:lpstr>
      <vt:lpstr>你的愛</vt:lpstr>
      <vt:lpstr>你的愛</vt:lpstr>
      <vt:lpstr>你的愛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DaTang</cp:lastModifiedBy>
  <cp:revision>2</cp:revision>
  <dcterms:created xsi:type="dcterms:W3CDTF">2018-07-17T12:30:01Z</dcterms:created>
  <dcterms:modified xsi:type="dcterms:W3CDTF">2018-11-10T02:36:52Z</dcterms:modified>
</cp:coreProperties>
</file>